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74" r:id="rId2"/>
    <p:sldId id="418" r:id="rId3"/>
    <p:sldId id="409" r:id="rId4"/>
    <p:sldId id="256" r:id="rId5"/>
    <p:sldId id="315" r:id="rId6"/>
    <p:sldId id="313" r:id="rId7"/>
    <p:sldId id="267" r:id="rId8"/>
    <p:sldId id="380" r:id="rId9"/>
    <p:sldId id="283" r:id="rId10"/>
    <p:sldId id="285" r:id="rId11"/>
    <p:sldId id="366" r:id="rId12"/>
    <p:sldId id="408" r:id="rId13"/>
    <p:sldId id="417" r:id="rId14"/>
    <p:sldId id="410" r:id="rId15"/>
    <p:sldId id="416" r:id="rId16"/>
    <p:sldId id="411" r:id="rId17"/>
    <p:sldId id="412" r:id="rId18"/>
    <p:sldId id="413" r:id="rId19"/>
    <p:sldId id="414" r:id="rId20"/>
    <p:sldId id="415" r:id="rId21"/>
    <p:sldId id="276" r:id="rId22"/>
    <p:sldId id="379" r:id="rId23"/>
    <p:sldId id="310" r:id="rId24"/>
    <p:sldId id="308" r:id="rId2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Fl1m9haJaG0zYoYUYXMT9w==" hashData="uTdsLNM8CxH1HqURafXxgeSfCfCCiMjxWTTLzrr9VdBhwaZM+Zbdeay1ExwMAXk2teMnHUdXOEGVxvlzN5/Xq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1ED9"/>
    <a:srgbClr val="100562"/>
    <a:srgbClr val="4161FF"/>
    <a:srgbClr val="9FC2FF"/>
    <a:srgbClr val="C1E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92" autoAdjust="0"/>
    <p:restoredTop sz="95102" autoAdjust="0"/>
  </p:normalViewPr>
  <p:slideViewPr>
    <p:cSldViewPr snapToGrid="0">
      <p:cViewPr varScale="1">
        <p:scale>
          <a:sx n="117" d="100"/>
          <a:sy n="117" d="100"/>
        </p:scale>
        <p:origin x="68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323D31-D0AE-4774-871D-2FAD35948AF1}" type="datetimeFigureOut">
              <a:rPr lang="de-DE" smtClean="0"/>
              <a:t>21.05.26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CF4A39-14B2-46CB-A7CC-40C41E106C74}" type="slidenum">
              <a:rPr lang="de-DE" smtClean="0"/>
              <a:t>‹Nr.›</a:t>
            </a:fld>
            <a:endParaRPr lang="de-DE"/>
          </a:p>
        </p:txBody>
      </p:sp>
    </p:spTree>
    <p:extLst>
      <p:ext uri="{BB962C8B-B14F-4D97-AF65-F5344CB8AC3E}">
        <p14:creationId xmlns:p14="http://schemas.microsoft.com/office/powerpoint/2010/main" val="3702590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CF4A39-14B2-46CB-A7CC-40C41E106C74}" type="slidenum">
              <a:rPr lang="de-DE" smtClean="0"/>
              <a:t>16</a:t>
            </a:fld>
            <a:endParaRPr lang="de-DE"/>
          </a:p>
        </p:txBody>
      </p:sp>
    </p:spTree>
    <p:extLst>
      <p:ext uri="{BB962C8B-B14F-4D97-AF65-F5344CB8AC3E}">
        <p14:creationId xmlns:p14="http://schemas.microsoft.com/office/powerpoint/2010/main" val="2493426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CF4A39-14B2-46CB-A7CC-40C41E106C74}" type="slidenum">
              <a:rPr lang="de-DE" smtClean="0"/>
              <a:t>24</a:t>
            </a:fld>
            <a:endParaRPr lang="de-DE"/>
          </a:p>
        </p:txBody>
      </p:sp>
    </p:spTree>
    <p:extLst>
      <p:ext uri="{BB962C8B-B14F-4D97-AF65-F5344CB8AC3E}">
        <p14:creationId xmlns:p14="http://schemas.microsoft.com/office/powerpoint/2010/main" val="21908463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sv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sv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sv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sv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sv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svg"/><Relationship Id="rId1" Type="http://schemas.openxmlformats.org/officeDocument/2006/relationships/slideMaster" Target="../slideMasters/slideMaster1.xml"/><Relationship Id="rId5" Type="http://schemas.openxmlformats.org/officeDocument/2006/relationships/image" Target="../media/image1.svg"/><Relationship Id="rId4" Type="http://schemas.openxmlformats.org/officeDocument/2006/relationships/image" Target="../media/image17.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svg"/><Relationship Id="rId1" Type="http://schemas.openxmlformats.org/officeDocument/2006/relationships/slideMaster" Target="../slideMasters/slideMaster1.xml"/><Relationship Id="rId5" Type="http://schemas.openxmlformats.org/officeDocument/2006/relationships/image" Target="../media/image1.svg"/><Relationship Id="rId4" Type="http://schemas.openxmlformats.org/officeDocument/2006/relationships/image" Target="../media/image17.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svg"/><Relationship Id="rId1" Type="http://schemas.openxmlformats.org/officeDocument/2006/relationships/slideMaster" Target="../slideMasters/slideMaster1.xml"/><Relationship Id="rId5" Type="http://schemas.openxmlformats.org/officeDocument/2006/relationships/image" Target="../media/image1.svg"/><Relationship Id="rId4" Type="http://schemas.openxmlformats.org/officeDocument/2006/relationships/image" Target="../media/image17.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sv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7.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sv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7.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sv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7.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8.svg"/><Relationship Id="rId1" Type="http://schemas.openxmlformats.org/officeDocument/2006/relationships/slideMaster" Target="../slideMasters/slideMaster1.xml"/><Relationship Id="rId6" Type="http://schemas.openxmlformats.org/officeDocument/2006/relationships/image" Target="../media/image1.svg"/><Relationship Id="rId5" Type="http://schemas.openxmlformats.org/officeDocument/2006/relationships/image" Target="../media/image19.jpeg"/><Relationship Id="rId4" Type="http://schemas.openxmlformats.org/officeDocument/2006/relationships/image" Target="../media/image14.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8.svg"/><Relationship Id="rId1" Type="http://schemas.openxmlformats.org/officeDocument/2006/relationships/slideMaster" Target="../slideMasters/slideMaster1.xml"/><Relationship Id="rId6" Type="http://schemas.openxmlformats.org/officeDocument/2006/relationships/image" Target="../media/image1.svg"/><Relationship Id="rId5" Type="http://schemas.openxmlformats.org/officeDocument/2006/relationships/image" Target="../media/image19.jpeg"/><Relationship Id="rId4" Type="http://schemas.openxmlformats.org/officeDocument/2006/relationships/image" Target="../media/image14.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svg"/><Relationship Id="rId1" Type="http://schemas.openxmlformats.org/officeDocument/2006/relationships/slideMaster" Target="../slideMasters/slideMaster1.xml"/><Relationship Id="rId6" Type="http://schemas.openxmlformats.org/officeDocument/2006/relationships/image" Target="../media/image1.svg"/><Relationship Id="rId5" Type="http://schemas.openxmlformats.org/officeDocument/2006/relationships/image" Target="../media/image19.jpeg"/><Relationship Id="rId4" Type="http://schemas.openxmlformats.org/officeDocument/2006/relationships/image" Target="../media/image18.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8.svg"/><Relationship Id="rId1" Type="http://schemas.openxmlformats.org/officeDocument/2006/relationships/slideMaster" Target="../slideMasters/slideMaster1.xml"/><Relationship Id="rId6" Type="http://schemas.openxmlformats.org/officeDocument/2006/relationships/image" Target="../media/image1.svg"/><Relationship Id="rId5" Type="http://schemas.openxmlformats.org/officeDocument/2006/relationships/image" Target="../media/image19.jpeg"/><Relationship Id="rId4" Type="http://schemas.openxmlformats.org/officeDocument/2006/relationships/image" Target="../media/image14.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8.svg"/><Relationship Id="rId1" Type="http://schemas.openxmlformats.org/officeDocument/2006/relationships/slideMaster" Target="../slideMasters/slideMaster1.xml"/><Relationship Id="rId6" Type="http://schemas.openxmlformats.org/officeDocument/2006/relationships/image" Target="../media/image1.svg"/><Relationship Id="rId5" Type="http://schemas.openxmlformats.org/officeDocument/2006/relationships/image" Target="../media/image19.jpeg"/><Relationship Id="rId4" Type="http://schemas.openxmlformats.org/officeDocument/2006/relationships/image" Target="../media/image14.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8.svg"/><Relationship Id="rId1" Type="http://schemas.openxmlformats.org/officeDocument/2006/relationships/slideMaster" Target="../slideMasters/slideMaster1.xml"/><Relationship Id="rId6" Type="http://schemas.openxmlformats.org/officeDocument/2006/relationships/image" Target="../media/image1.svg"/><Relationship Id="rId5" Type="http://schemas.openxmlformats.org/officeDocument/2006/relationships/image" Target="../media/image19.jpeg"/><Relationship Id="rId4" Type="http://schemas.openxmlformats.org/officeDocument/2006/relationships/image" Target="../media/image14.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svg"/><Relationship Id="rId1" Type="http://schemas.openxmlformats.org/officeDocument/2006/relationships/slideMaster" Target="../slideMasters/slideMaster1.xml"/><Relationship Id="rId4" Type="http://schemas.openxmlformats.org/officeDocument/2006/relationships/image" Target="../media/image1.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21.jpe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14.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23.jpe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14.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24.jpe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14.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25.jpe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14.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27.jpe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1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28.jpe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14.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29.jpe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21.jpe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28.jpe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25.jpe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12" Type="http://schemas.openxmlformats.org/officeDocument/2006/relationships/image" Target="../media/image39.png"/><Relationship Id="rId2" Type="http://schemas.openxmlformats.org/officeDocument/2006/relationships/image" Target="../media/image4.svg"/><Relationship Id="rId1" Type="http://schemas.openxmlformats.org/officeDocument/2006/relationships/slideMaster" Target="../slideMasters/slideMaster1.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pn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svg"/><Relationship Id="rId1" Type="http://schemas.openxmlformats.org/officeDocument/2006/relationships/slideMaster" Target="../slideMasters/slideMaster1.xml"/><Relationship Id="rId4" Type="http://schemas.openxmlformats.org/officeDocument/2006/relationships/image" Target="../media/image41.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2.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4.sv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sv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sv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13" name="Textplatzhalter 12">
            <a:extLst>
              <a:ext uri="{FF2B5EF4-FFF2-40B4-BE49-F238E27FC236}">
                <a16:creationId xmlns:a16="http://schemas.microsoft.com/office/drawing/2014/main" id="{60F0D26F-EF4A-FA7F-021C-09A570339380}"/>
              </a:ext>
            </a:extLst>
          </p:cNvPr>
          <p:cNvSpPr>
            <a:spLocks noGrp="1"/>
          </p:cNvSpPr>
          <p:nvPr>
            <p:ph type="body" sz="quarter" idx="11" hasCustomPrompt="1"/>
          </p:nvPr>
        </p:nvSpPr>
        <p:spPr>
          <a:xfrm>
            <a:off x="1381125" y="3976990"/>
            <a:ext cx="7633972" cy="1420813"/>
          </a:xfrm>
          <a:prstGeom prst="rect">
            <a:avLst/>
          </a:prstGeom>
        </p:spPr>
        <p:txBody>
          <a:bodyPr/>
          <a:lstStyle>
            <a:lvl1pPr marL="0" marR="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sz="1100"/>
            </a:lvl1p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de-DE" sz="1100" dirty="0">
                <a:solidFill>
                  <a:srgbClr val="331ED9"/>
                </a:solidFill>
                <a:latin typeface="+mn-lt"/>
                <a:ea typeface="+mn-lt"/>
                <a:cs typeface="+mn-lt"/>
              </a:rPr>
              <a:t>Dies ist ein </a:t>
            </a:r>
            <a:r>
              <a:rPr lang="de-DE" sz="1100" dirty="0" err="1">
                <a:solidFill>
                  <a:srgbClr val="331ED9"/>
                </a:solidFill>
                <a:latin typeface="+mn-lt"/>
                <a:ea typeface="+mn-lt"/>
                <a:cs typeface="+mn-lt"/>
              </a:rPr>
              <a:t>Typoblindtext</a:t>
            </a:r>
            <a:r>
              <a:rPr lang="de-DE" sz="1100" dirty="0">
                <a:solidFill>
                  <a:srgbClr val="331ED9"/>
                </a:solidFill>
                <a:latin typeface="+mn-lt"/>
                <a:ea typeface="+mn-lt"/>
                <a:cs typeface="+mn-lt"/>
              </a:rPr>
              <a:t>. An ihm kann man sehen, ob alle Buchstaben da sind und wie sie aussehen. Manchmal benutzt man Worte wie </a:t>
            </a:r>
            <a:r>
              <a:rPr lang="de-DE" sz="1100" dirty="0" err="1">
                <a:solidFill>
                  <a:srgbClr val="331ED9"/>
                </a:solidFill>
                <a:latin typeface="+mn-lt"/>
                <a:ea typeface="+mn-lt"/>
                <a:cs typeface="+mn-lt"/>
              </a:rPr>
              <a:t>Hamburgefonts</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Rafgenduks</a:t>
            </a:r>
            <a:r>
              <a:rPr lang="de-DE" sz="1100" dirty="0">
                <a:solidFill>
                  <a:srgbClr val="331ED9"/>
                </a:solidFill>
                <a:latin typeface="+mn-lt"/>
                <a:ea typeface="+mn-lt"/>
                <a:cs typeface="+mn-lt"/>
              </a:rPr>
              <a:t> oder </a:t>
            </a:r>
            <a:r>
              <a:rPr lang="de-DE" sz="1100" dirty="0" err="1">
                <a:solidFill>
                  <a:srgbClr val="331ED9"/>
                </a:solidFill>
                <a:latin typeface="+mn-lt"/>
                <a:ea typeface="+mn-lt"/>
                <a:cs typeface="+mn-lt"/>
              </a:rPr>
              <a:t>Handgloves</a:t>
            </a:r>
            <a:r>
              <a:rPr lang="de-DE" sz="1100" dirty="0">
                <a:solidFill>
                  <a:srgbClr val="331ED9"/>
                </a:solidFill>
                <a:latin typeface="+mn-lt"/>
                <a:ea typeface="+mn-lt"/>
                <a:cs typeface="+mn-lt"/>
              </a:rPr>
              <a:t>, um Schriften zu testen. Manchmal Sätze, die alle Buchstaben des Alphabets enthalten - man nennt diese Sätze »</a:t>
            </a:r>
            <a:r>
              <a:rPr lang="de-DE" sz="1100" dirty="0" err="1">
                <a:solidFill>
                  <a:srgbClr val="331ED9"/>
                </a:solidFill>
                <a:latin typeface="+mn-lt"/>
                <a:ea typeface="+mn-lt"/>
                <a:cs typeface="+mn-lt"/>
              </a:rPr>
              <a:t>Pangrams</a:t>
            </a:r>
            <a:r>
              <a:rPr lang="de-DE" sz="1100" dirty="0">
                <a:solidFill>
                  <a:srgbClr val="331ED9"/>
                </a:solidFill>
                <a:latin typeface="+mn-lt"/>
                <a:ea typeface="+mn-lt"/>
                <a:cs typeface="+mn-lt"/>
              </a:rPr>
              <a:t>«. Sehr bekannt ist dieser: The quick </a:t>
            </a:r>
            <a:r>
              <a:rPr lang="de-DE" sz="1100" dirty="0" err="1">
                <a:solidFill>
                  <a:srgbClr val="331ED9"/>
                </a:solidFill>
                <a:latin typeface="+mn-lt"/>
                <a:ea typeface="+mn-lt"/>
                <a:cs typeface="+mn-lt"/>
              </a:rPr>
              <a:t>brown</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fox</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jumps</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over</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the</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lazy</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old</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dog</a:t>
            </a:r>
            <a:r>
              <a:rPr lang="de-DE" sz="1100" dirty="0">
                <a:solidFill>
                  <a:srgbClr val="331ED9"/>
                </a:solidFill>
                <a:latin typeface="+mn-lt"/>
                <a:ea typeface="+mn-lt"/>
                <a:cs typeface="+mn-lt"/>
              </a:rPr>
              <a:t>. Oft werden in </a:t>
            </a:r>
            <a:r>
              <a:rPr lang="de-DE" sz="1100" dirty="0" err="1">
                <a:solidFill>
                  <a:srgbClr val="331ED9"/>
                </a:solidFill>
                <a:latin typeface="+mn-lt"/>
                <a:ea typeface="+mn-lt"/>
                <a:cs typeface="+mn-lt"/>
              </a:rPr>
              <a:t>Typoblindtexte</a:t>
            </a:r>
            <a:r>
              <a:rPr lang="de-DE" sz="1100" dirty="0">
                <a:solidFill>
                  <a:srgbClr val="331ED9"/>
                </a:solidFill>
                <a:latin typeface="+mn-lt"/>
                <a:ea typeface="+mn-lt"/>
                <a:cs typeface="+mn-lt"/>
              </a:rPr>
              <a:t> auch fremdsprachige Satzteile eingebaut (AVAIL® and </a:t>
            </a:r>
            <a:r>
              <a:rPr lang="de-DE" sz="1100" dirty="0" err="1">
                <a:solidFill>
                  <a:srgbClr val="331ED9"/>
                </a:solidFill>
                <a:latin typeface="+mn-lt"/>
                <a:ea typeface="+mn-lt"/>
                <a:cs typeface="+mn-lt"/>
              </a:rPr>
              <a:t>Wefox</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are</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testing</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aussi</a:t>
            </a:r>
            <a:r>
              <a:rPr lang="de-DE" sz="1100" dirty="0">
                <a:solidFill>
                  <a:srgbClr val="331ED9"/>
                </a:solidFill>
                <a:latin typeface="+mn-lt"/>
                <a:ea typeface="+mn-lt"/>
                <a:cs typeface="+mn-lt"/>
              </a:rPr>
              <a:t> la </a:t>
            </a:r>
            <a:r>
              <a:rPr lang="de-DE" sz="1100" dirty="0" err="1">
                <a:solidFill>
                  <a:srgbClr val="331ED9"/>
                </a:solidFill>
                <a:latin typeface="+mn-lt"/>
                <a:ea typeface="+mn-lt"/>
                <a:cs typeface="+mn-lt"/>
              </a:rPr>
              <a:t>Kerning</a:t>
            </a:r>
            <a:r>
              <a:rPr lang="de-DE" sz="1100" dirty="0">
                <a:solidFill>
                  <a:srgbClr val="331ED9"/>
                </a:solidFill>
                <a:latin typeface="+mn-lt"/>
                <a:ea typeface="+mn-lt"/>
                <a:cs typeface="+mn-lt"/>
              </a:rPr>
              <a:t>), um die Wirkung in anderen Sprachen zu testen.</a:t>
            </a:r>
            <a:endParaRPr lang="de-DE" dirty="0">
              <a:latin typeface="+mn-lt"/>
              <a:cs typeface="Arial"/>
            </a:endParaRPr>
          </a:p>
        </p:txBody>
      </p:sp>
      <p:sp>
        <p:nvSpPr>
          <p:cNvPr id="11" name="Inhaltsplatzhalter 10">
            <a:extLst>
              <a:ext uri="{FF2B5EF4-FFF2-40B4-BE49-F238E27FC236}">
                <a16:creationId xmlns:a16="http://schemas.microsoft.com/office/drawing/2014/main" id="{9516E380-E51B-CCF8-7330-76A9FF2FC2BF}"/>
              </a:ext>
            </a:extLst>
          </p:cNvPr>
          <p:cNvSpPr>
            <a:spLocks noGrp="1"/>
          </p:cNvSpPr>
          <p:nvPr>
            <p:ph sz="quarter" idx="10" hasCustomPrompt="1"/>
          </p:nvPr>
        </p:nvSpPr>
        <p:spPr>
          <a:xfrm>
            <a:off x="1381125" y="2468765"/>
            <a:ext cx="7634288" cy="1345568"/>
          </a:xfrm>
          <a:prstGeom prst="rect">
            <a:avLst/>
          </a:prstGeom>
        </p:spPr>
        <p:txBody>
          <a:bodyPr/>
          <a:lstStyle>
            <a:lvl1pPr marL="0" indent="0">
              <a:lnSpc>
                <a:spcPct val="100000"/>
              </a:lnSpc>
              <a:buFontTx/>
              <a:buNone/>
              <a:defRPr sz="2600" b="1">
                <a:solidFill>
                  <a:srgbClr val="331ED9"/>
                </a:solidFill>
                <a:latin typeface="+mn-lt"/>
              </a:defRPr>
            </a:lvl1pPr>
          </a:lstStyle>
          <a:p>
            <a:pPr lvl="0"/>
            <a:r>
              <a:rPr lang="de-DE" dirty="0"/>
              <a:t>Dies ist ein </a:t>
            </a:r>
            <a:r>
              <a:rPr lang="de-DE" dirty="0" err="1"/>
              <a:t>Typoblindtext</a:t>
            </a:r>
            <a:r>
              <a:rPr lang="de-DE" dirty="0"/>
              <a:t>. Hier kann man sehen, ob alle Buchstaben da sind und wie sie aussehen können.</a:t>
            </a:r>
          </a:p>
        </p:txBody>
      </p:sp>
      <p:pic>
        <p:nvPicPr>
          <p:cNvPr id="14" name="Grafik 13">
            <a:extLst>
              <a:ext uri="{FF2B5EF4-FFF2-40B4-BE49-F238E27FC236}">
                <a16:creationId xmlns:a16="http://schemas.microsoft.com/office/drawing/2014/main" id="{04F6AE62-2477-2154-5915-46F533CF581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746505" y="1167100"/>
            <a:ext cx="2444223" cy="3926359"/>
          </a:xfrm>
          <a:prstGeom prst="rect">
            <a:avLst/>
          </a:prstGeom>
        </p:spPr>
      </p:pic>
    </p:spTree>
    <p:extLst>
      <p:ext uri="{BB962C8B-B14F-4D97-AF65-F5344CB8AC3E}">
        <p14:creationId xmlns:p14="http://schemas.microsoft.com/office/powerpoint/2010/main" val="2105721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Benutzerdefiniertes Layout">
    <p:bg>
      <p:bgPr>
        <a:solidFill>
          <a:srgbClr val="331ED9"/>
        </a:solidFill>
        <a:effectLst/>
      </p:bgPr>
    </p:bg>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386925A-760B-8290-8DF6-70CE760ECC02}"/>
              </a:ext>
            </a:extLst>
          </p:cNvPr>
          <p:cNvSpPr>
            <a:spLocks noGrp="1"/>
          </p:cNvSpPr>
          <p:nvPr>
            <p:ph type="body" sz="quarter" idx="11" hasCustomPrompt="1"/>
          </p:nvPr>
        </p:nvSpPr>
        <p:spPr>
          <a:xfrm>
            <a:off x="3048000" y="4406291"/>
            <a:ext cx="7634288" cy="1346200"/>
          </a:xfrm>
          <a:prstGeom prst="rect">
            <a:avLst/>
          </a:prstGeom>
        </p:spPr>
        <p:txBody>
          <a:bodyPr/>
          <a:lstStyle>
            <a:lvl1pPr marL="0" marR="0" indent="0" algn="l" defTabSz="914400" rtl="0" eaLnBrk="1" fontAlgn="auto" latinLnBrk="0" hangingPunct="1">
              <a:lnSpc>
                <a:spcPct val="90000"/>
              </a:lnSpc>
              <a:spcBef>
                <a:spcPts val="0"/>
              </a:spcBef>
              <a:spcAft>
                <a:spcPts val="0"/>
              </a:spcAft>
              <a:buClrTx/>
              <a:buSzTx/>
              <a:buFontTx/>
              <a:buNone/>
              <a:tabLst/>
              <a:defRPr sz="2600" b="1">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de-DE" sz="2600" b="1" dirty="0">
                <a:solidFill>
                  <a:schemeClr val="bg1"/>
                </a:solidFill>
                <a:latin typeface="+mn-lt"/>
                <a:ea typeface="+mn-lt"/>
                <a:cs typeface="Arial"/>
              </a:rPr>
              <a:t>Dies ist ein </a:t>
            </a:r>
            <a:r>
              <a:rPr lang="de-DE" sz="2600" b="1" dirty="0" err="1">
                <a:solidFill>
                  <a:schemeClr val="bg1"/>
                </a:solidFill>
                <a:latin typeface="+mn-lt"/>
                <a:ea typeface="+mn-lt"/>
                <a:cs typeface="Arial"/>
              </a:rPr>
              <a:t>Typoblindtext</a:t>
            </a:r>
            <a:r>
              <a:rPr lang="de-DE" sz="2600" b="1" dirty="0">
                <a:solidFill>
                  <a:schemeClr val="bg1"/>
                </a:solidFill>
                <a:latin typeface="+mn-lt"/>
                <a:ea typeface="+mn-lt"/>
                <a:cs typeface="Arial"/>
              </a:rPr>
              <a:t>. Hier kann man sehen, ob alle Buchstaben da sind und wie sie aussehen können.</a:t>
            </a:r>
            <a:endParaRPr lang="de-DE" dirty="0">
              <a:solidFill>
                <a:schemeClr val="bg1"/>
              </a:solidFill>
              <a:cs typeface="Arial"/>
            </a:endParaRPr>
          </a:p>
          <a:p>
            <a:pPr lvl="0"/>
            <a:r>
              <a:rPr lang="de-DE" dirty="0"/>
              <a:t> </a:t>
            </a:r>
          </a:p>
        </p:txBody>
      </p:sp>
      <p:sp>
        <p:nvSpPr>
          <p:cNvPr id="11" name="Inhaltsplatzhalter 10">
            <a:extLst>
              <a:ext uri="{FF2B5EF4-FFF2-40B4-BE49-F238E27FC236}">
                <a16:creationId xmlns:a16="http://schemas.microsoft.com/office/drawing/2014/main" id="{9516E380-E51B-CCF8-7330-76A9FF2FC2BF}"/>
              </a:ext>
            </a:extLst>
          </p:cNvPr>
          <p:cNvSpPr>
            <a:spLocks noGrp="1"/>
          </p:cNvSpPr>
          <p:nvPr>
            <p:ph sz="quarter" idx="10" hasCustomPrompt="1"/>
          </p:nvPr>
        </p:nvSpPr>
        <p:spPr>
          <a:xfrm>
            <a:off x="3048456" y="1356575"/>
            <a:ext cx="7634288" cy="2387600"/>
          </a:xfrm>
          <a:prstGeom prst="rect">
            <a:avLst/>
          </a:prstGeom>
        </p:spPr>
        <p:txBody>
          <a:bodyPr/>
          <a:lstStyle>
            <a:lvl1pPr marL="0" indent="0">
              <a:lnSpc>
                <a:spcPct val="90000"/>
              </a:lnSpc>
              <a:spcBef>
                <a:spcPts val="0"/>
              </a:spcBef>
              <a:buFontTx/>
              <a:buNone/>
              <a:defRPr sz="5600" b="1">
                <a:solidFill>
                  <a:schemeClr val="bg1"/>
                </a:solidFill>
                <a:latin typeface="+mn-lt"/>
              </a:defRPr>
            </a:lvl1pPr>
          </a:lstStyle>
          <a:p>
            <a:pPr lvl="0"/>
            <a:r>
              <a:rPr lang="de-DE" dirty="0"/>
              <a:t>Hier könnte Ihre Headline stehen und noch mehr</a:t>
            </a:r>
          </a:p>
        </p:txBody>
      </p:sp>
      <p:grpSp>
        <p:nvGrpSpPr>
          <p:cNvPr id="9" name="Gruppieren 8">
            <a:extLst>
              <a:ext uri="{FF2B5EF4-FFF2-40B4-BE49-F238E27FC236}">
                <a16:creationId xmlns:a16="http://schemas.microsoft.com/office/drawing/2014/main" id="{C7F97C91-F311-AB97-A00F-5A0E364BC921}"/>
              </a:ext>
            </a:extLst>
          </p:cNvPr>
          <p:cNvGrpSpPr/>
          <p:nvPr userDrawn="1"/>
        </p:nvGrpSpPr>
        <p:grpSpPr>
          <a:xfrm>
            <a:off x="344376" y="71117"/>
            <a:ext cx="1991986" cy="882446"/>
            <a:chOff x="180089" y="-40956"/>
            <a:chExt cx="2322187" cy="1060245"/>
          </a:xfrm>
        </p:grpSpPr>
        <p:pic>
          <p:nvPicPr>
            <p:cNvPr id="10" name="Grafik 9">
              <a:extLst>
                <a:ext uri="{FF2B5EF4-FFF2-40B4-BE49-F238E27FC236}">
                  <a16:creationId xmlns:a16="http://schemas.microsoft.com/office/drawing/2014/main" id="{A495419C-EC0B-9D33-C4EE-8A1A5FA05A4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80089" y="187701"/>
              <a:ext cx="1087114" cy="638213"/>
            </a:xfrm>
            <a:prstGeom prst="rect">
              <a:avLst/>
            </a:prstGeom>
          </p:spPr>
        </p:pic>
        <p:pic>
          <p:nvPicPr>
            <p:cNvPr id="12" name="Grafik 11">
              <a:extLst>
                <a:ext uri="{FF2B5EF4-FFF2-40B4-BE49-F238E27FC236}">
                  <a16:creationId xmlns:a16="http://schemas.microsoft.com/office/drawing/2014/main" id="{FAA35206-A072-0DB2-537E-2CAB5105429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424864" y="-40956"/>
              <a:ext cx="1077412" cy="1060245"/>
            </a:xfrm>
            <a:prstGeom prst="rect">
              <a:avLst/>
            </a:prstGeom>
          </p:spPr>
        </p:pic>
      </p:grpSp>
      <p:pic>
        <p:nvPicPr>
          <p:cNvPr id="2" name="Grafik 1">
            <a:extLst>
              <a:ext uri="{FF2B5EF4-FFF2-40B4-BE49-F238E27FC236}">
                <a16:creationId xmlns:a16="http://schemas.microsoft.com/office/drawing/2014/main" id="{F93EE7B3-6617-D17E-D40B-57350A60A8A3}"/>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529" y="3811721"/>
            <a:ext cx="3073427" cy="3045422"/>
          </a:xfrm>
          <a:prstGeom prst="rect">
            <a:avLst/>
          </a:prstGeom>
        </p:spPr>
      </p:pic>
    </p:spTree>
    <p:extLst>
      <p:ext uri="{BB962C8B-B14F-4D97-AF65-F5344CB8AC3E}">
        <p14:creationId xmlns:p14="http://schemas.microsoft.com/office/powerpoint/2010/main" val="894017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Benutzerdefiniertes Layout">
    <p:bg>
      <p:bgPr>
        <a:solidFill>
          <a:srgbClr val="331ED9"/>
        </a:solidFill>
        <a:effectLst/>
      </p:bgPr>
    </p:bg>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386925A-760B-8290-8DF6-70CE760ECC02}"/>
              </a:ext>
            </a:extLst>
          </p:cNvPr>
          <p:cNvSpPr>
            <a:spLocks noGrp="1"/>
          </p:cNvSpPr>
          <p:nvPr>
            <p:ph type="body" sz="quarter" idx="11" hasCustomPrompt="1"/>
          </p:nvPr>
        </p:nvSpPr>
        <p:spPr>
          <a:xfrm>
            <a:off x="3048000" y="4406291"/>
            <a:ext cx="7634288" cy="1346200"/>
          </a:xfrm>
          <a:prstGeom prst="rect">
            <a:avLst/>
          </a:prstGeom>
        </p:spPr>
        <p:txBody>
          <a:bodyPr/>
          <a:lstStyle>
            <a:lvl1pPr marL="0" marR="0" indent="0" algn="l" defTabSz="914400" rtl="0" eaLnBrk="1" fontAlgn="auto" latinLnBrk="0" hangingPunct="1">
              <a:lnSpc>
                <a:spcPct val="90000"/>
              </a:lnSpc>
              <a:spcBef>
                <a:spcPts val="0"/>
              </a:spcBef>
              <a:spcAft>
                <a:spcPts val="0"/>
              </a:spcAft>
              <a:buClrTx/>
              <a:buSzTx/>
              <a:buFontTx/>
              <a:buNone/>
              <a:tabLst/>
              <a:defRPr sz="2600" b="1">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de-DE" sz="2600" b="1" dirty="0">
                <a:solidFill>
                  <a:schemeClr val="bg1"/>
                </a:solidFill>
                <a:latin typeface="+mn-lt"/>
                <a:ea typeface="+mn-lt"/>
                <a:cs typeface="Arial"/>
              </a:rPr>
              <a:t>Dies ist ein </a:t>
            </a:r>
            <a:r>
              <a:rPr lang="de-DE" sz="2600" b="1" dirty="0" err="1">
                <a:solidFill>
                  <a:schemeClr val="bg1"/>
                </a:solidFill>
                <a:latin typeface="+mn-lt"/>
                <a:ea typeface="+mn-lt"/>
                <a:cs typeface="Arial"/>
              </a:rPr>
              <a:t>Typoblindtext</a:t>
            </a:r>
            <a:r>
              <a:rPr lang="de-DE" sz="2600" b="1" dirty="0">
                <a:solidFill>
                  <a:schemeClr val="bg1"/>
                </a:solidFill>
                <a:latin typeface="+mn-lt"/>
                <a:ea typeface="+mn-lt"/>
                <a:cs typeface="Arial"/>
              </a:rPr>
              <a:t>. Hier kann man sehen, ob alle Buchstaben da sind und wie sie aussehen können.</a:t>
            </a:r>
            <a:endParaRPr lang="de-DE" dirty="0">
              <a:solidFill>
                <a:schemeClr val="bg1"/>
              </a:solidFill>
              <a:cs typeface="Arial"/>
            </a:endParaRPr>
          </a:p>
          <a:p>
            <a:pPr lvl="0"/>
            <a:r>
              <a:rPr lang="de-DE" dirty="0"/>
              <a:t> </a:t>
            </a:r>
          </a:p>
        </p:txBody>
      </p:sp>
      <p:sp>
        <p:nvSpPr>
          <p:cNvPr id="11" name="Inhaltsplatzhalter 10">
            <a:extLst>
              <a:ext uri="{FF2B5EF4-FFF2-40B4-BE49-F238E27FC236}">
                <a16:creationId xmlns:a16="http://schemas.microsoft.com/office/drawing/2014/main" id="{9516E380-E51B-CCF8-7330-76A9FF2FC2BF}"/>
              </a:ext>
            </a:extLst>
          </p:cNvPr>
          <p:cNvSpPr>
            <a:spLocks noGrp="1"/>
          </p:cNvSpPr>
          <p:nvPr>
            <p:ph sz="quarter" idx="10" hasCustomPrompt="1"/>
          </p:nvPr>
        </p:nvSpPr>
        <p:spPr>
          <a:xfrm>
            <a:off x="3048456" y="2280705"/>
            <a:ext cx="7634288" cy="1557802"/>
          </a:xfrm>
          <a:prstGeom prst="rect">
            <a:avLst/>
          </a:prstGeom>
        </p:spPr>
        <p:txBody>
          <a:bodyPr/>
          <a:lstStyle>
            <a:lvl1pPr marL="0" indent="0">
              <a:lnSpc>
                <a:spcPct val="90000"/>
              </a:lnSpc>
              <a:spcBef>
                <a:spcPts val="0"/>
              </a:spcBef>
              <a:buFontTx/>
              <a:buNone/>
              <a:defRPr sz="5600" b="1">
                <a:solidFill>
                  <a:schemeClr val="bg1"/>
                </a:solidFill>
                <a:latin typeface="+mn-lt"/>
              </a:defRPr>
            </a:lvl1pPr>
          </a:lstStyle>
          <a:p>
            <a:pPr lvl="0"/>
            <a:r>
              <a:rPr lang="de-DE" dirty="0"/>
              <a:t>Hier könnte Ihre Headline stehen</a:t>
            </a:r>
          </a:p>
        </p:txBody>
      </p:sp>
      <p:grpSp>
        <p:nvGrpSpPr>
          <p:cNvPr id="9" name="Gruppieren 8">
            <a:extLst>
              <a:ext uri="{FF2B5EF4-FFF2-40B4-BE49-F238E27FC236}">
                <a16:creationId xmlns:a16="http://schemas.microsoft.com/office/drawing/2014/main" id="{C7F97C91-F311-AB97-A00F-5A0E364BC921}"/>
              </a:ext>
            </a:extLst>
          </p:cNvPr>
          <p:cNvGrpSpPr/>
          <p:nvPr userDrawn="1"/>
        </p:nvGrpSpPr>
        <p:grpSpPr>
          <a:xfrm>
            <a:off x="344376" y="71117"/>
            <a:ext cx="1991986" cy="882446"/>
            <a:chOff x="180089" y="-40956"/>
            <a:chExt cx="2322187" cy="1060245"/>
          </a:xfrm>
        </p:grpSpPr>
        <p:pic>
          <p:nvPicPr>
            <p:cNvPr id="10" name="Grafik 9">
              <a:extLst>
                <a:ext uri="{FF2B5EF4-FFF2-40B4-BE49-F238E27FC236}">
                  <a16:creationId xmlns:a16="http://schemas.microsoft.com/office/drawing/2014/main" id="{A495419C-EC0B-9D33-C4EE-8A1A5FA05A4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80089" y="187701"/>
              <a:ext cx="1087114" cy="638213"/>
            </a:xfrm>
            <a:prstGeom prst="rect">
              <a:avLst/>
            </a:prstGeom>
          </p:spPr>
        </p:pic>
        <p:pic>
          <p:nvPicPr>
            <p:cNvPr id="12" name="Grafik 11">
              <a:extLst>
                <a:ext uri="{FF2B5EF4-FFF2-40B4-BE49-F238E27FC236}">
                  <a16:creationId xmlns:a16="http://schemas.microsoft.com/office/drawing/2014/main" id="{FAA35206-A072-0DB2-537E-2CAB5105429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424864" y="-40956"/>
              <a:ext cx="1077412" cy="1060245"/>
            </a:xfrm>
            <a:prstGeom prst="rect">
              <a:avLst/>
            </a:prstGeom>
          </p:spPr>
        </p:pic>
      </p:grpSp>
      <p:pic>
        <p:nvPicPr>
          <p:cNvPr id="2" name="Grafik 1">
            <a:extLst>
              <a:ext uri="{FF2B5EF4-FFF2-40B4-BE49-F238E27FC236}">
                <a16:creationId xmlns:a16="http://schemas.microsoft.com/office/drawing/2014/main" id="{F93EE7B3-6617-D17E-D40B-57350A60A8A3}"/>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529" y="3811721"/>
            <a:ext cx="3073427" cy="3045422"/>
          </a:xfrm>
          <a:prstGeom prst="rect">
            <a:avLst/>
          </a:prstGeom>
        </p:spPr>
      </p:pic>
      <p:grpSp>
        <p:nvGrpSpPr>
          <p:cNvPr id="6" name="Gruppieren 5">
            <a:extLst>
              <a:ext uri="{FF2B5EF4-FFF2-40B4-BE49-F238E27FC236}">
                <a16:creationId xmlns:a16="http://schemas.microsoft.com/office/drawing/2014/main" id="{30ECD932-0B9A-82C0-A7D7-5C8FB0C47257}"/>
              </a:ext>
            </a:extLst>
          </p:cNvPr>
          <p:cNvGrpSpPr/>
          <p:nvPr userDrawn="1"/>
        </p:nvGrpSpPr>
        <p:grpSpPr>
          <a:xfrm>
            <a:off x="10155677" y="0"/>
            <a:ext cx="2036323" cy="1838528"/>
            <a:chOff x="10155677" y="0"/>
            <a:chExt cx="2036323" cy="1838528"/>
          </a:xfrm>
        </p:grpSpPr>
        <p:sp>
          <p:nvSpPr>
            <p:cNvPr id="5" name="Rechteck 4">
              <a:extLst>
                <a:ext uri="{FF2B5EF4-FFF2-40B4-BE49-F238E27FC236}">
                  <a16:creationId xmlns:a16="http://schemas.microsoft.com/office/drawing/2014/main" id="{6DFCDF50-84D5-A933-885D-6931951B08F2}"/>
                </a:ext>
              </a:extLst>
            </p:cNvPr>
            <p:cNvSpPr/>
            <p:nvPr userDrawn="1"/>
          </p:nvSpPr>
          <p:spPr>
            <a:xfrm>
              <a:off x="10155677" y="0"/>
              <a:ext cx="2036323" cy="1838528"/>
            </a:xfrm>
            <a:prstGeom prst="rect">
              <a:avLst/>
            </a:prstGeom>
            <a:solidFill>
              <a:srgbClr val="331E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a:extLst>
                <a:ext uri="{FF2B5EF4-FFF2-40B4-BE49-F238E27FC236}">
                  <a16:creationId xmlns:a16="http://schemas.microsoft.com/office/drawing/2014/main" id="{4C487206-2177-B6BB-0DBE-820C0FC86E23}"/>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0443266" y="359318"/>
              <a:ext cx="1227744" cy="1221288"/>
            </a:xfrm>
            <a:prstGeom prst="rect">
              <a:avLst/>
            </a:prstGeom>
          </p:spPr>
        </p:pic>
      </p:grpSp>
    </p:spTree>
    <p:extLst>
      <p:ext uri="{BB962C8B-B14F-4D97-AF65-F5344CB8AC3E}">
        <p14:creationId xmlns:p14="http://schemas.microsoft.com/office/powerpoint/2010/main" val="25970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Benutzerdefiniertes Layout">
    <p:bg>
      <p:bgPr>
        <a:solidFill>
          <a:srgbClr val="331ED9"/>
        </a:solidFill>
        <a:effectLst/>
      </p:bgPr>
    </p:bg>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386925A-760B-8290-8DF6-70CE760ECC02}"/>
              </a:ext>
            </a:extLst>
          </p:cNvPr>
          <p:cNvSpPr>
            <a:spLocks noGrp="1"/>
          </p:cNvSpPr>
          <p:nvPr>
            <p:ph type="body" sz="quarter" idx="11" hasCustomPrompt="1"/>
          </p:nvPr>
        </p:nvSpPr>
        <p:spPr>
          <a:xfrm>
            <a:off x="1180090" y="4705959"/>
            <a:ext cx="7634288" cy="1346200"/>
          </a:xfrm>
          <a:prstGeom prst="rect">
            <a:avLst/>
          </a:prstGeom>
        </p:spPr>
        <p:txBody>
          <a:bodyPr/>
          <a:lstStyle>
            <a:lvl1pPr marL="0" marR="0" indent="0" algn="l" defTabSz="914400" rtl="0" eaLnBrk="1" fontAlgn="auto" latinLnBrk="0" hangingPunct="1">
              <a:lnSpc>
                <a:spcPct val="90000"/>
              </a:lnSpc>
              <a:spcBef>
                <a:spcPts val="0"/>
              </a:spcBef>
              <a:spcAft>
                <a:spcPts val="0"/>
              </a:spcAft>
              <a:buClrTx/>
              <a:buSzTx/>
              <a:buFontTx/>
              <a:buNone/>
              <a:tabLst/>
              <a:defRPr sz="2600" b="1">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de-DE" sz="2600" b="1" dirty="0">
                <a:solidFill>
                  <a:schemeClr val="bg1"/>
                </a:solidFill>
                <a:latin typeface="+mn-lt"/>
                <a:ea typeface="+mn-lt"/>
                <a:cs typeface="Arial"/>
              </a:rPr>
              <a:t>Dies ist ein </a:t>
            </a:r>
            <a:r>
              <a:rPr lang="de-DE" sz="2600" b="1" dirty="0" err="1">
                <a:solidFill>
                  <a:schemeClr val="bg1"/>
                </a:solidFill>
                <a:latin typeface="+mn-lt"/>
                <a:ea typeface="+mn-lt"/>
                <a:cs typeface="Arial"/>
              </a:rPr>
              <a:t>Typoblindtext</a:t>
            </a:r>
            <a:r>
              <a:rPr lang="de-DE" sz="2600" b="1" dirty="0">
                <a:solidFill>
                  <a:schemeClr val="bg1"/>
                </a:solidFill>
                <a:latin typeface="+mn-lt"/>
                <a:ea typeface="+mn-lt"/>
                <a:cs typeface="Arial"/>
              </a:rPr>
              <a:t>. Hier kann man sehen, ob alle Buchstaben da sind und wie sie aussehen können.</a:t>
            </a:r>
            <a:endParaRPr lang="de-DE" dirty="0">
              <a:solidFill>
                <a:schemeClr val="bg1"/>
              </a:solidFill>
              <a:cs typeface="Arial"/>
            </a:endParaRPr>
          </a:p>
          <a:p>
            <a:pPr lvl="0"/>
            <a:r>
              <a:rPr lang="de-DE" dirty="0"/>
              <a:t> </a:t>
            </a:r>
          </a:p>
        </p:txBody>
      </p:sp>
      <p:sp>
        <p:nvSpPr>
          <p:cNvPr id="11" name="Inhaltsplatzhalter 10">
            <a:extLst>
              <a:ext uri="{FF2B5EF4-FFF2-40B4-BE49-F238E27FC236}">
                <a16:creationId xmlns:a16="http://schemas.microsoft.com/office/drawing/2014/main" id="{9516E380-E51B-CCF8-7330-76A9FF2FC2BF}"/>
              </a:ext>
            </a:extLst>
          </p:cNvPr>
          <p:cNvSpPr>
            <a:spLocks noGrp="1"/>
          </p:cNvSpPr>
          <p:nvPr>
            <p:ph sz="quarter" idx="10" hasCustomPrompt="1"/>
          </p:nvPr>
        </p:nvSpPr>
        <p:spPr>
          <a:xfrm>
            <a:off x="1170362" y="1890690"/>
            <a:ext cx="7634288" cy="2387600"/>
          </a:xfrm>
          <a:prstGeom prst="rect">
            <a:avLst/>
          </a:prstGeom>
        </p:spPr>
        <p:txBody>
          <a:bodyPr/>
          <a:lstStyle>
            <a:lvl1pPr marL="0" indent="0">
              <a:lnSpc>
                <a:spcPct val="90000"/>
              </a:lnSpc>
              <a:spcBef>
                <a:spcPts val="0"/>
              </a:spcBef>
              <a:buFontTx/>
              <a:buNone/>
              <a:defRPr sz="5600" b="1">
                <a:solidFill>
                  <a:schemeClr val="bg1"/>
                </a:solidFill>
                <a:latin typeface="+mn-lt"/>
              </a:defRPr>
            </a:lvl1pPr>
          </a:lstStyle>
          <a:p>
            <a:pPr lvl="0"/>
            <a:r>
              <a:rPr lang="de-DE" dirty="0"/>
              <a:t>Hier könnte Ihre Headline stehen und noch mehr</a:t>
            </a:r>
          </a:p>
        </p:txBody>
      </p:sp>
      <p:grpSp>
        <p:nvGrpSpPr>
          <p:cNvPr id="9" name="Gruppieren 8">
            <a:extLst>
              <a:ext uri="{FF2B5EF4-FFF2-40B4-BE49-F238E27FC236}">
                <a16:creationId xmlns:a16="http://schemas.microsoft.com/office/drawing/2014/main" id="{C7F97C91-F311-AB97-A00F-5A0E364BC921}"/>
              </a:ext>
            </a:extLst>
          </p:cNvPr>
          <p:cNvGrpSpPr/>
          <p:nvPr userDrawn="1"/>
        </p:nvGrpSpPr>
        <p:grpSpPr>
          <a:xfrm>
            <a:off x="344376" y="71117"/>
            <a:ext cx="1991986" cy="882446"/>
            <a:chOff x="180089" y="-40956"/>
            <a:chExt cx="2322187" cy="1060245"/>
          </a:xfrm>
        </p:grpSpPr>
        <p:pic>
          <p:nvPicPr>
            <p:cNvPr id="10" name="Grafik 9">
              <a:extLst>
                <a:ext uri="{FF2B5EF4-FFF2-40B4-BE49-F238E27FC236}">
                  <a16:creationId xmlns:a16="http://schemas.microsoft.com/office/drawing/2014/main" id="{A495419C-EC0B-9D33-C4EE-8A1A5FA05A4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80089" y="187701"/>
              <a:ext cx="1087114" cy="638213"/>
            </a:xfrm>
            <a:prstGeom prst="rect">
              <a:avLst/>
            </a:prstGeom>
          </p:spPr>
        </p:pic>
        <p:pic>
          <p:nvPicPr>
            <p:cNvPr id="12" name="Grafik 11">
              <a:extLst>
                <a:ext uri="{FF2B5EF4-FFF2-40B4-BE49-F238E27FC236}">
                  <a16:creationId xmlns:a16="http://schemas.microsoft.com/office/drawing/2014/main" id="{FAA35206-A072-0DB2-537E-2CAB5105429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424864" y="-40956"/>
              <a:ext cx="1077412" cy="1060245"/>
            </a:xfrm>
            <a:prstGeom prst="rect">
              <a:avLst/>
            </a:prstGeom>
          </p:spPr>
        </p:pic>
      </p:grpSp>
      <p:pic>
        <p:nvPicPr>
          <p:cNvPr id="2" name="Grafik 1">
            <a:extLst>
              <a:ext uri="{FF2B5EF4-FFF2-40B4-BE49-F238E27FC236}">
                <a16:creationId xmlns:a16="http://schemas.microsoft.com/office/drawing/2014/main" id="{6B2A6EF4-B487-9E9E-D64A-9FEC196EFB76}"/>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9198621" y="1225846"/>
            <a:ext cx="2998404" cy="4816585"/>
          </a:xfrm>
          <a:prstGeom prst="rect">
            <a:avLst/>
          </a:prstGeom>
        </p:spPr>
      </p:pic>
    </p:spTree>
    <p:extLst>
      <p:ext uri="{BB962C8B-B14F-4D97-AF65-F5344CB8AC3E}">
        <p14:creationId xmlns:p14="http://schemas.microsoft.com/office/powerpoint/2010/main" val="2614902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Benutzerdefiniertes Layout">
    <p:bg>
      <p:bgPr>
        <a:solidFill>
          <a:srgbClr val="100562"/>
        </a:solidFill>
        <a:effectLst/>
      </p:bgPr>
    </p:bg>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386925A-760B-8290-8DF6-70CE760ECC02}"/>
              </a:ext>
            </a:extLst>
          </p:cNvPr>
          <p:cNvSpPr>
            <a:spLocks noGrp="1"/>
          </p:cNvSpPr>
          <p:nvPr>
            <p:ph type="body" sz="quarter" idx="11" hasCustomPrompt="1"/>
          </p:nvPr>
        </p:nvSpPr>
        <p:spPr>
          <a:xfrm>
            <a:off x="1180090" y="4705959"/>
            <a:ext cx="7634288" cy="1346200"/>
          </a:xfrm>
          <a:prstGeom prst="rect">
            <a:avLst/>
          </a:prstGeom>
        </p:spPr>
        <p:txBody>
          <a:bodyPr/>
          <a:lstStyle>
            <a:lvl1pPr marL="0" marR="0" indent="0" algn="l" defTabSz="914400" rtl="0" eaLnBrk="1" fontAlgn="auto" latinLnBrk="0" hangingPunct="1">
              <a:lnSpc>
                <a:spcPct val="90000"/>
              </a:lnSpc>
              <a:spcBef>
                <a:spcPts val="0"/>
              </a:spcBef>
              <a:spcAft>
                <a:spcPts val="0"/>
              </a:spcAft>
              <a:buClrTx/>
              <a:buSzTx/>
              <a:buFontTx/>
              <a:buNone/>
              <a:tabLst/>
              <a:defRPr sz="2600" b="1">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de-DE" sz="2600" b="1" dirty="0">
                <a:solidFill>
                  <a:schemeClr val="bg1"/>
                </a:solidFill>
                <a:latin typeface="+mn-lt"/>
                <a:ea typeface="+mn-lt"/>
                <a:cs typeface="Arial"/>
              </a:rPr>
              <a:t>Dies ist ein </a:t>
            </a:r>
            <a:r>
              <a:rPr lang="de-DE" sz="2600" b="1" dirty="0" err="1">
                <a:solidFill>
                  <a:schemeClr val="bg1"/>
                </a:solidFill>
                <a:latin typeface="+mn-lt"/>
                <a:ea typeface="+mn-lt"/>
                <a:cs typeface="Arial"/>
              </a:rPr>
              <a:t>Typoblindtext</a:t>
            </a:r>
            <a:r>
              <a:rPr lang="de-DE" sz="2600" b="1" dirty="0">
                <a:solidFill>
                  <a:schemeClr val="bg1"/>
                </a:solidFill>
                <a:latin typeface="+mn-lt"/>
                <a:ea typeface="+mn-lt"/>
                <a:cs typeface="Arial"/>
              </a:rPr>
              <a:t>. Hier kann man sehen, ob alle Buchstaben da sind und wie sie aussehen können.</a:t>
            </a:r>
            <a:endParaRPr lang="de-DE" dirty="0">
              <a:solidFill>
                <a:schemeClr val="bg1"/>
              </a:solidFill>
              <a:cs typeface="Arial"/>
            </a:endParaRPr>
          </a:p>
          <a:p>
            <a:pPr lvl="0"/>
            <a:r>
              <a:rPr lang="de-DE" dirty="0"/>
              <a:t> </a:t>
            </a:r>
          </a:p>
        </p:txBody>
      </p:sp>
      <p:sp>
        <p:nvSpPr>
          <p:cNvPr id="11" name="Inhaltsplatzhalter 10">
            <a:extLst>
              <a:ext uri="{FF2B5EF4-FFF2-40B4-BE49-F238E27FC236}">
                <a16:creationId xmlns:a16="http://schemas.microsoft.com/office/drawing/2014/main" id="{9516E380-E51B-CCF8-7330-76A9FF2FC2BF}"/>
              </a:ext>
            </a:extLst>
          </p:cNvPr>
          <p:cNvSpPr>
            <a:spLocks noGrp="1"/>
          </p:cNvSpPr>
          <p:nvPr>
            <p:ph sz="quarter" idx="10" hasCustomPrompt="1"/>
          </p:nvPr>
        </p:nvSpPr>
        <p:spPr>
          <a:xfrm>
            <a:off x="1170362" y="1890690"/>
            <a:ext cx="7634288" cy="2387600"/>
          </a:xfrm>
          <a:prstGeom prst="rect">
            <a:avLst/>
          </a:prstGeom>
        </p:spPr>
        <p:txBody>
          <a:bodyPr/>
          <a:lstStyle>
            <a:lvl1pPr marL="0" indent="0">
              <a:lnSpc>
                <a:spcPct val="90000"/>
              </a:lnSpc>
              <a:spcBef>
                <a:spcPts val="0"/>
              </a:spcBef>
              <a:buFontTx/>
              <a:buNone/>
              <a:defRPr sz="5600" b="1">
                <a:solidFill>
                  <a:schemeClr val="bg1"/>
                </a:solidFill>
                <a:latin typeface="+mn-lt"/>
              </a:defRPr>
            </a:lvl1pPr>
          </a:lstStyle>
          <a:p>
            <a:pPr lvl="0"/>
            <a:r>
              <a:rPr lang="de-DE" dirty="0"/>
              <a:t>Hier könnte Ihre Headline stehen und noch mehr</a:t>
            </a:r>
          </a:p>
        </p:txBody>
      </p:sp>
      <p:grpSp>
        <p:nvGrpSpPr>
          <p:cNvPr id="9" name="Gruppieren 8">
            <a:extLst>
              <a:ext uri="{FF2B5EF4-FFF2-40B4-BE49-F238E27FC236}">
                <a16:creationId xmlns:a16="http://schemas.microsoft.com/office/drawing/2014/main" id="{C7F97C91-F311-AB97-A00F-5A0E364BC921}"/>
              </a:ext>
            </a:extLst>
          </p:cNvPr>
          <p:cNvGrpSpPr/>
          <p:nvPr userDrawn="1"/>
        </p:nvGrpSpPr>
        <p:grpSpPr>
          <a:xfrm>
            <a:off x="344376" y="71117"/>
            <a:ext cx="1991986" cy="882446"/>
            <a:chOff x="180089" y="-40956"/>
            <a:chExt cx="2322187" cy="1060245"/>
          </a:xfrm>
        </p:grpSpPr>
        <p:pic>
          <p:nvPicPr>
            <p:cNvPr id="10" name="Grafik 9">
              <a:extLst>
                <a:ext uri="{FF2B5EF4-FFF2-40B4-BE49-F238E27FC236}">
                  <a16:creationId xmlns:a16="http://schemas.microsoft.com/office/drawing/2014/main" id="{A495419C-EC0B-9D33-C4EE-8A1A5FA05A4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80089" y="187701"/>
              <a:ext cx="1087114" cy="638213"/>
            </a:xfrm>
            <a:prstGeom prst="rect">
              <a:avLst/>
            </a:prstGeom>
          </p:spPr>
        </p:pic>
        <p:pic>
          <p:nvPicPr>
            <p:cNvPr id="12" name="Grafik 11">
              <a:extLst>
                <a:ext uri="{FF2B5EF4-FFF2-40B4-BE49-F238E27FC236}">
                  <a16:creationId xmlns:a16="http://schemas.microsoft.com/office/drawing/2014/main" id="{FAA35206-A072-0DB2-537E-2CAB5105429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424864" y="-40956"/>
              <a:ext cx="1077412" cy="1060245"/>
            </a:xfrm>
            <a:prstGeom prst="rect">
              <a:avLst/>
            </a:prstGeom>
          </p:spPr>
        </p:pic>
      </p:grpSp>
      <p:pic>
        <p:nvPicPr>
          <p:cNvPr id="3" name="Grafik 2">
            <a:extLst>
              <a:ext uri="{FF2B5EF4-FFF2-40B4-BE49-F238E27FC236}">
                <a16:creationId xmlns:a16="http://schemas.microsoft.com/office/drawing/2014/main" id="{B47FCB89-B30F-F91F-5D06-D38A0E4BB2F5}"/>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9186231" y="1225846"/>
            <a:ext cx="2998404" cy="4816586"/>
          </a:xfrm>
          <a:prstGeom prst="rect">
            <a:avLst/>
          </a:prstGeom>
        </p:spPr>
      </p:pic>
    </p:spTree>
    <p:extLst>
      <p:ext uri="{BB962C8B-B14F-4D97-AF65-F5344CB8AC3E}">
        <p14:creationId xmlns:p14="http://schemas.microsoft.com/office/powerpoint/2010/main" val="24215825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Benutzerdefiniertes Layout">
    <p:bg>
      <p:bgPr>
        <a:solidFill>
          <a:srgbClr val="100562"/>
        </a:solidFill>
        <a:effectLst/>
      </p:bgPr>
    </p:bg>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386925A-760B-8290-8DF6-70CE760ECC02}"/>
              </a:ext>
            </a:extLst>
          </p:cNvPr>
          <p:cNvSpPr>
            <a:spLocks noGrp="1"/>
          </p:cNvSpPr>
          <p:nvPr>
            <p:ph type="body" sz="quarter" idx="11" hasCustomPrompt="1"/>
          </p:nvPr>
        </p:nvSpPr>
        <p:spPr>
          <a:xfrm>
            <a:off x="3048000" y="4406291"/>
            <a:ext cx="7634288" cy="1346200"/>
          </a:xfrm>
          <a:prstGeom prst="rect">
            <a:avLst/>
          </a:prstGeom>
        </p:spPr>
        <p:txBody>
          <a:bodyPr/>
          <a:lstStyle>
            <a:lvl1pPr marL="0" marR="0" indent="0" algn="l" defTabSz="914400" rtl="0" eaLnBrk="1" fontAlgn="auto" latinLnBrk="0" hangingPunct="1">
              <a:lnSpc>
                <a:spcPct val="90000"/>
              </a:lnSpc>
              <a:spcBef>
                <a:spcPts val="0"/>
              </a:spcBef>
              <a:spcAft>
                <a:spcPts val="0"/>
              </a:spcAft>
              <a:buClrTx/>
              <a:buSzTx/>
              <a:buFontTx/>
              <a:buNone/>
              <a:tabLst/>
              <a:defRPr sz="2600" b="1">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de-DE" sz="2600" b="1" dirty="0">
                <a:solidFill>
                  <a:schemeClr val="bg1"/>
                </a:solidFill>
                <a:latin typeface="+mn-lt"/>
                <a:ea typeface="+mn-lt"/>
                <a:cs typeface="Arial"/>
              </a:rPr>
              <a:t>Dies ist ein </a:t>
            </a:r>
            <a:r>
              <a:rPr lang="de-DE" sz="2600" b="1" dirty="0" err="1">
                <a:solidFill>
                  <a:schemeClr val="bg1"/>
                </a:solidFill>
                <a:latin typeface="+mn-lt"/>
                <a:ea typeface="+mn-lt"/>
                <a:cs typeface="Arial"/>
              </a:rPr>
              <a:t>Typoblindtext</a:t>
            </a:r>
            <a:r>
              <a:rPr lang="de-DE" sz="2600" b="1" dirty="0">
                <a:solidFill>
                  <a:schemeClr val="bg1"/>
                </a:solidFill>
                <a:latin typeface="+mn-lt"/>
                <a:ea typeface="+mn-lt"/>
                <a:cs typeface="Arial"/>
              </a:rPr>
              <a:t>. Hier kann man sehen, ob alle Buchstaben da sind und wie sie aussehen können.</a:t>
            </a:r>
            <a:endParaRPr lang="de-DE" dirty="0">
              <a:solidFill>
                <a:schemeClr val="bg1"/>
              </a:solidFill>
              <a:cs typeface="Arial"/>
            </a:endParaRPr>
          </a:p>
          <a:p>
            <a:pPr lvl="0"/>
            <a:r>
              <a:rPr lang="de-DE" dirty="0"/>
              <a:t> </a:t>
            </a:r>
          </a:p>
        </p:txBody>
      </p:sp>
      <p:sp>
        <p:nvSpPr>
          <p:cNvPr id="11" name="Inhaltsplatzhalter 10">
            <a:extLst>
              <a:ext uri="{FF2B5EF4-FFF2-40B4-BE49-F238E27FC236}">
                <a16:creationId xmlns:a16="http://schemas.microsoft.com/office/drawing/2014/main" id="{9516E380-E51B-CCF8-7330-76A9FF2FC2BF}"/>
              </a:ext>
            </a:extLst>
          </p:cNvPr>
          <p:cNvSpPr>
            <a:spLocks noGrp="1"/>
          </p:cNvSpPr>
          <p:nvPr>
            <p:ph sz="quarter" idx="10" hasCustomPrompt="1"/>
          </p:nvPr>
        </p:nvSpPr>
        <p:spPr>
          <a:xfrm>
            <a:off x="3048456" y="1356575"/>
            <a:ext cx="7634288" cy="2387600"/>
          </a:xfrm>
          <a:prstGeom prst="rect">
            <a:avLst/>
          </a:prstGeom>
        </p:spPr>
        <p:txBody>
          <a:bodyPr/>
          <a:lstStyle>
            <a:lvl1pPr marL="0" indent="0">
              <a:lnSpc>
                <a:spcPct val="90000"/>
              </a:lnSpc>
              <a:spcBef>
                <a:spcPts val="0"/>
              </a:spcBef>
              <a:buFontTx/>
              <a:buNone/>
              <a:defRPr sz="5600" b="1">
                <a:solidFill>
                  <a:schemeClr val="bg1"/>
                </a:solidFill>
                <a:latin typeface="+mn-lt"/>
              </a:defRPr>
            </a:lvl1pPr>
          </a:lstStyle>
          <a:p>
            <a:pPr lvl="0"/>
            <a:r>
              <a:rPr lang="de-DE" dirty="0"/>
              <a:t>Hier könnte Ihre Headline stehen und noch mehr</a:t>
            </a:r>
          </a:p>
        </p:txBody>
      </p:sp>
      <p:grpSp>
        <p:nvGrpSpPr>
          <p:cNvPr id="9" name="Gruppieren 8">
            <a:extLst>
              <a:ext uri="{FF2B5EF4-FFF2-40B4-BE49-F238E27FC236}">
                <a16:creationId xmlns:a16="http://schemas.microsoft.com/office/drawing/2014/main" id="{C7F97C91-F311-AB97-A00F-5A0E364BC921}"/>
              </a:ext>
            </a:extLst>
          </p:cNvPr>
          <p:cNvGrpSpPr/>
          <p:nvPr userDrawn="1"/>
        </p:nvGrpSpPr>
        <p:grpSpPr>
          <a:xfrm>
            <a:off x="344376" y="71117"/>
            <a:ext cx="1991986" cy="882446"/>
            <a:chOff x="180089" y="-40956"/>
            <a:chExt cx="2322187" cy="1060245"/>
          </a:xfrm>
        </p:grpSpPr>
        <p:pic>
          <p:nvPicPr>
            <p:cNvPr id="10" name="Grafik 9">
              <a:extLst>
                <a:ext uri="{FF2B5EF4-FFF2-40B4-BE49-F238E27FC236}">
                  <a16:creationId xmlns:a16="http://schemas.microsoft.com/office/drawing/2014/main" id="{A495419C-EC0B-9D33-C4EE-8A1A5FA05A4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80089" y="187701"/>
              <a:ext cx="1087114" cy="638213"/>
            </a:xfrm>
            <a:prstGeom prst="rect">
              <a:avLst/>
            </a:prstGeom>
          </p:spPr>
        </p:pic>
        <p:pic>
          <p:nvPicPr>
            <p:cNvPr id="12" name="Grafik 11">
              <a:extLst>
                <a:ext uri="{FF2B5EF4-FFF2-40B4-BE49-F238E27FC236}">
                  <a16:creationId xmlns:a16="http://schemas.microsoft.com/office/drawing/2014/main" id="{FAA35206-A072-0DB2-537E-2CAB5105429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424864" y="-40956"/>
              <a:ext cx="1077412" cy="1060245"/>
            </a:xfrm>
            <a:prstGeom prst="rect">
              <a:avLst/>
            </a:prstGeom>
          </p:spPr>
        </p:pic>
      </p:grpSp>
      <p:pic>
        <p:nvPicPr>
          <p:cNvPr id="3" name="Grafik 2">
            <a:extLst>
              <a:ext uri="{FF2B5EF4-FFF2-40B4-BE49-F238E27FC236}">
                <a16:creationId xmlns:a16="http://schemas.microsoft.com/office/drawing/2014/main" id="{83475A7B-7F2F-F990-4D37-A40DA3539DDC}"/>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529" y="3811721"/>
            <a:ext cx="3073427" cy="3045422"/>
          </a:xfrm>
          <a:prstGeom prst="rect">
            <a:avLst/>
          </a:prstGeom>
        </p:spPr>
      </p:pic>
    </p:spTree>
    <p:extLst>
      <p:ext uri="{BB962C8B-B14F-4D97-AF65-F5344CB8AC3E}">
        <p14:creationId xmlns:p14="http://schemas.microsoft.com/office/powerpoint/2010/main" val="17741555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Benutzerdefiniertes Layout">
    <p:bg>
      <p:bgPr>
        <a:solidFill>
          <a:srgbClr val="4161FF"/>
        </a:solidFill>
        <a:effectLst/>
      </p:bgPr>
    </p:bg>
    <p:spTree>
      <p:nvGrpSpPr>
        <p:cNvPr id="1" name=""/>
        <p:cNvGrpSpPr/>
        <p:nvPr/>
      </p:nvGrpSpPr>
      <p:grpSpPr>
        <a:xfrm>
          <a:off x="0" y="0"/>
          <a:ext cx="0" cy="0"/>
          <a:chOff x="0" y="0"/>
          <a:chExt cx="0" cy="0"/>
        </a:xfrm>
      </p:grpSpPr>
      <p:sp>
        <p:nvSpPr>
          <p:cNvPr id="15" name="Textplatzhalter 14">
            <a:extLst>
              <a:ext uri="{FF2B5EF4-FFF2-40B4-BE49-F238E27FC236}">
                <a16:creationId xmlns:a16="http://schemas.microsoft.com/office/drawing/2014/main" id="{FBA55AFE-7F03-937A-0C64-971F3618E22C}"/>
              </a:ext>
            </a:extLst>
          </p:cNvPr>
          <p:cNvSpPr>
            <a:spLocks noGrp="1"/>
          </p:cNvSpPr>
          <p:nvPr>
            <p:ph type="body" sz="quarter" idx="11" hasCustomPrompt="1"/>
          </p:nvPr>
        </p:nvSpPr>
        <p:spPr>
          <a:xfrm>
            <a:off x="401158" y="5455218"/>
            <a:ext cx="4102406" cy="768350"/>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Tx/>
              <a:buNone/>
              <a:tabLst/>
              <a:defRPr sz="1600">
                <a:solidFill>
                  <a:schemeClr val="bg1"/>
                </a:solidFill>
              </a:defRPr>
            </a:lvl1p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de-DE" sz="1600" dirty="0">
                <a:solidFill>
                  <a:schemeClr val="bg1"/>
                </a:solidFill>
                <a:latin typeface="+mn-lt"/>
                <a:ea typeface="+mn-lt"/>
                <a:cs typeface="Arial"/>
              </a:rPr>
              <a:t>Dies ist ein </a:t>
            </a:r>
            <a:r>
              <a:rPr lang="de-DE" sz="1600" dirty="0" err="1">
                <a:solidFill>
                  <a:schemeClr val="bg1"/>
                </a:solidFill>
                <a:latin typeface="+mn-lt"/>
                <a:ea typeface="+mn-lt"/>
                <a:cs typeface="Arial"/>
              </a:rPr>
              <a:t>Typoblindtext</a:t>
            </a:r>
            <a:r>
              <a:rPr lang="de-DE" sz="1600" dirty="0">
                <a:solidFill>
                  <a:schemeClr val="bg1"/>
                </a:solidFill>
                <a:latin typeface="+mn-lt"/>
                <a:ea typeface="+mn-lt"/>
                <a:cs typeface="Arial"/>
              </a:rPr>
              <a:t>. Hier kann man sehen ob alle Buchstaben da sind.</a:t>
            </a:r>
            <a:endParaRPr lang="de-DE" sz="1600" dirty="0">
              <a:solidFill>
                <a:schemeClr val="bg1"/>
              </a:solidFill>
              <a:latin typeface="+mn-lt"/>
              <a:cs typeface="Arial"/>
            </a:endParaRPr>
          </a:p>
        </p:txBody>
      </p:sp>
      <p:sp>
        <p:nvSpPr>
          <p:cNvPr id="13" name="Inhaltsplatzhalter 10">
            <a:extLst>
              <a:ext uri="{FF2B5EF4-FFF2-40B4-BE49-F238E27FC236}">
                <a16:creationId xmlns:a16="http://schemas.microsoft.com/office/drawing/2014/main" id="{A06A7A7B-2CF1-3E3B-8FDA-E31FE4A6F570}"/>
              </a:ext>
            </a:extLst>
          </p:cNvPr>
          <p:cNvSpPr>
            <a:spLocks noGrp="1"/>
          </p:cNvSpPr>
          <p:nvPr>
            <p:ph sz="quarter" idx="10" hasCustomPrompt="1"/>
          </p:nvPr>
        </p:nvSpPr>
        <p:spPr>
          <a:xfrm>
            <a:off x="401158" y="1969417"/>
            <a:ext cx="5445165" cy="3157060"/>
          </a:xfrm>
          <a:prstGeom prst="rect">
            <a:avLst/>
          </a:prstGeom>
        </p:spPr>
        <p:txBody>
          <a:bodyPr/>
          <a:lstStyle>
            <a:lvl1pPr marL="0" indent="0">
              <a:lnSpc>
                <a:spcPct val="90000"/>
              </a:lnSpc>
              <a:spcBef>
                <a:spcPts val="0"/>
              </a:spcBef>
              <a:buFontTx/>
              <a:buNone/>
              <a:defRPr sz="5600" b="1">
                <a:solidFill>
                  <a:schemeClr val="bg1"/>
                </a:solidFill>
                <a:latin typeface="+mn-lt"/>
              </a:defRPr>
            </a:lvl1pPr>
          </a:lstStyle>
          <a:p>
            <a:pPr lvl="0"/>
            <a:r>
              <a:rPr lang="de-DE" dirty="0"/>
              <a:t>Hier könnte Ihre Headline stehen und noch mehr</a:t>
            </a:r>
          </a:p>
        </p:txBody>
      </p:sp>
      <p:grpSp>
        <p:nvGrpSpPr>
          <p:cNvPr id="9" name="Gruppieren 8">
            <a:extLst>
              <a:ext uri="{FF2B5EF4-FFF2-40B4-BE49-F238E27FC236}">
                <a16:creationId xmlns:a16="http://schemas.microsoft.com/office/drawing/2014/main" id="{C7F97C91-F311-AB97-A00F-5A0E364BC921}"/>
              </a:ext>
            </a:extLst>
          </p:cNvPr>
          <p:cNvGrpSpPr/>
          <p:nvPr userDrawn="1"/>
        </p:nvGrpSpPr>
        <p:grpSpPr>
          <a:xfrm>
            <a:off x="344376" y="71117"/>
            <a:ext cx="1991986" cy="882446"/>
            <a:chOff x="180089" y="-40956"/>
            <a:chExt cx="2322187" cy="1060245"/>
          </a:xfrm>
        </p:grpSpPr>
        <p:pic>
          <p:nvPicPr>
            <p:cNvPr id="10" name="Grafik 9">
              <a:extLst>
                <a:ext uri="{FF2B5EF4-FFF2-40B4-BE49-F238E27FC236}">
                  <a16:creationId xmlns:a16="http://schemas.microsoft.com/office/drawing/2014/main" id="{A495419C-EC0B-9D33-C4EE-8A1A5FA05A4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80089" y="187701"/>
              <a:ext cx="1087114" cy="638213"/>
            </a:xfrm>
            <a:prstGeom prst="rect">
              <a:avLst/>
            </a:prstGeom>
          </p:spPr>
        </p:pic>
        <p:pic>
          <p:nvPicPr>
            <p:cNvPr id="12" name="Grafik 11">
              <a:extLst>
                <a:ext uri="{FF2B5EF4-FFF2-40B4-BE49-F238E27FC236}">
                  <a16:creationId xmlns:a16="http://schemas.microsoft.com/office/drawing/2014/main" id="{FAA35206-A072-0DB2-537E-2CAB5105429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424864" y="-40956"/>
              <a:ext cx="1077412" cy="1060245"/>
            </a:xfrm>
            <a:prstGeom prst="rect">
              <a:avLst/>
            </a:prstGeom>
          </p:spPr>
        </p:pic>
      </p:grpSp>
      <p:pic>
        <p:nvPicPr>
          <p:cNvPr id="2" name="Grafik 1" descr="Ein Bild, das Person, Koch, Kochuniform, Kleidung enthält.&#10;&#10;KI-generierte Inhalte können fehlerhaft sein.">
            <a:extLst>
              <a:ext uri="{FF2B5EF4-FFF2-40B4-BE49-F238E27FC236}">
                <a16:creationId xmlns:a16="http://schemas.microsoft.com/office/drawing/2014/main" id="{AB221D52-90C1-4AD3-5361-16B46EFDFA0C}"/>
              </a:ext>
            </a:extLst>
          </p:cNvPr>
          <p:cNvPicPr>
            <a:picLocks noChangeAspect="1"/>
          </p:cNvPicPr>
          <p:nvPr userDrawn="1"/>
        </p:nvPicPr>
        <p:blipFill>
          <a:blip r:embed="rId4" cstate="email">
            <a:extLst>
              <a:ext uri="{28A0092B-C50C-407E-A947-70E740481C1C}">
                <a14:useLocalDpi xmlns:a14="http://schemas.microsoft.com/office/drawing/2010/main"/>
              </a:ext>
            </a:extLst>
          </a:blip>
          <a:srcRect l="-535" t="17129" r="-214" b="7512"/>
          <a:stretch>
            <a:fillRect/>
          </a:stretch>
        </p:blipFill>
        <p:spPr>
          <a:xfrm>
            <a:off x="6099785" y="-6533"/>
            <a:ext cx="6118641" cy="6861167"/>
          </a:xfrm>
          <a:prstGeom prst="rect">
            <a:avLst/>
          </a:prstGeom>
        </p:spPr>
      </p:pic>
      <p:pic>
        <p:nvPicPr>
          <p:cNvPr id="6" name="Grafik 5">
            <a:extLst>
              <a:ext uri="{FF2B5EF4-FFF2-40B4-BE49-F238E27FC236}">
                <a16:creationId xmlns:a16="http://schemas.microsoft.com/office/drawing/2014/main" id="{FDE0D7C8-E32A-19DA-E2E6-C246F872604B}"/>
              </a:ext>
            </a:extLst>
          </p:cNvPr>
          <p:cNvPicPr>
            <a:picLocks/>
          </p:cNvPicPr>
          <p:nvPr userDrawn="1"/>
        </p:nvPicPr>
        <p:blipFill>
          <a:blip>
            <a:extLst>
              <a:ext uri="{96DAC541-7B7A-43D3-8B79-37D633B846F1}">
                <asvg:svgBlip xmlns:asvg="http://schemas.microsoft.com/office/drawing/2016/SVG/main" r:embed="rId5"/>
              </a:ext>
            </a:extLst>
          </a:blip>
          <a:stretch>
            <a:fillRect/>
          </a:stretch>
        </p:blipFill>
        <p:spPr>
          <a:xfrm>
            <a:off x="10923770" y="366080"/>
            <a:ext cx="788833" cy="661602"/>
          </a:xfrm>
          <a:prstGeom prst="rect">
            <a:avLst/>
          </a:prstGeom>
        </p:spPr>
      </p:pic>
    </p:spTree>
    <p:extLst>
      <p:ext uri="{BB962C8B-B14F-4D97-AF65-F5344CB8AC3E}">
        <p14:creationId xmlns:p14="http://schemas.microsoft.com/office/powerpoint/2010/main" val="7702916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Benutzerdefiniertes Layout">
    <p:bg>
      <p:bgPr>
        <a:solidFill>
          <a:srgbClr val="331ED9"/>
        </a:solidFill>
        <a:effectLst/>
      </p:bgPr>
    </p:bg>
    <p:spTree>
      <p:nvGrpSpPr>
        <p:cNvPr id="1" name=""/>
        <p:cNvGrpSpPr/>
        <p:nvPr/>
      </p:nvGrpSpPr>
      <p:grpSpPr>
        <a:xfrm>
          <a:off x="0" y="0"/>
          <a:ext cx="0" cy="0"/>
          <a:chOff x="0" y="0"/>
          <a:chExt cx="0" cy="0"/>
        </a:xfrm>
      </p:grpSpPr>
      <p:sp>
        <p:nvSpPr>
          <p:cNvPr id="15" name="Textplatzhalter 14">
            <a:extLst>
              <a:ext uri="{FF2B5EF4-FFF2-40B4-BE49-F238E27FC236}">
                <a16:creationId xmlns:a16="http://schemas.microsoft.com/office/drawing/2014/main" id="{FBA55AFE-7F03-937A-0C64-971F3618E22C}"/>
              </a:ext>
            </a:extLst>
          </p:cNvPr>
          <p:cNvSpPr>
            <a:spLocks noGrp="1"/>
          </p:cNvSpPr>
          <p:nvPr>
            <p:ph type="body" sz="quarter" idx="11" hasCustomPrompt="1"/>
          </p:nvPr>
        </p:nvSpPr>
        <p:spPr>
          <a:xfrm>
            <a:off x="401158" y="5455218"/>
            <a:ext cx="4102406" cy="768350"/>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Tx/>
              <a:buNone/>
              <a:tabLst/>
              <a:defRPr sz="1600">
                <a:solidFill>
                  <a:schemeClr val="bg1"/>
                </a:solidFill>
              </a:defRPr>
            </a:lvl1p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de-DE" sz="1600" dirty="0">
                <a:solidFill>
                  <a:schemeClr val="bg1"/>
                </a:solidFill>
                <a:latin typeface="+mn-lt"/>
                <a:ea typeface="+mn-lt"/>
                <a:cs typeface="Arial"/>
              </a:rPr>
              <a:t>Dies ist ein </a:t>
            </a:r>
            <a:r>
              <a:rPr lang="de-DE" sz="1600" dirty="0" err="1">
                <a:solidFill>
                  <a:schemeClr val="bg1"/>
                </a:solidFill>
                <a:latin typeface="+mn-lt"/>
                <a:ea typeface="+mn-lt"/>
                <a:cs typeface="Arial"/>
              </a:rPr>
              <a:t>Typoblindtext</a:t>
            </a:r>
            <a:r>
              <a:rPr lang="de-DE" sz="1600" dirty="0">
                <a:solidFill>
                  <a:schemeClr val="bg1"/>
                </a:solidFill>
                <a:latin typeface="+mn-lt"/>
                <a:ea typeface="+mn-lt"/>
                <a:cs typeface="Arial"/>
              </a:rPr>
              <a:t>. Hier kann man sehen ob alle Buchstaben da sind.</a:t>
            </a:r>
            <a:endParaRPr lang="de-DE" sz="1600" dirty="0">
              <a:solidFill>
                <a:schemeClr val="bg1"/>
              </a:solidFill>
              <a:latin typeface="+mn-lt"/>
              <a:cs typeface="Arial"/>
            </a:endParaRPr>
          </a:p>
        </p:txBody>
      </p:sp>
      <p:sp>
        <p:nvSpPr>
          <p:cNvPr id="13" name="Inhaltsplatzhalter 10">
            <a:extLst>
              <a:ext uri="{FF2B5EF4-FFF2-40B4-BE49-F238E27FC236}">
                <a16:creationId xmlns:a16="http://schemas.microsoft.com/office/drawing/2014/main" id="{A06A7A7B-2CF1-3E3B-8FDA-E31FE4A6F570}"/>
              </a:ext>
            </a:extLst>
          </p:cNvPr>
          <p:cNvSpPr>
            <a:spLocks noGrp="1"/>
          </p:cNvSpPr>
          <p:nvPr>
            <p:ph sz="quarter" idx="10" hasCustomPrompt="1"/>
          </p:nvPr>
        </p:nvSpPr>
        <p:spPr>
          <a:xfrm>
            <a:off x="401158" y="1969417"/>
            <a:ext cx="5445165" cy="3157060"/>
          </a:xfrm>
          <a:prstGeom prst="rect">
            <a:avLst/>
          </a:prstGeom>
        </p:spPr>
        <p:txBody>
          <a:bodyPr/>
          <a:lstStyle>
            <a:lvl1pPr marL="0" indent="0">
              <a:lnSpc>
                <a:spcPct val="90000"/>
              </a:lnSpc>
              <a:spcBef>
                <a:spcPts val="0"/>
              </a:spcBef>
              <a:buFontTx/>
              <a:buNone/>
              <a:defRPr sz="5600" b="1">
                <a:solidFill>
                  <a:schemeClr val="bg1"/>
                </a:solidFill>
                <a:latin typeface="+mn-lt"/>
              </a:defRPr>
            </a:lvl1pPr>
          </a:lstStyle>
          <a:p>
            <a:pPr lvl="0"/>
            <a:r>
              <a:rPr lang="de-DE" dirty="0"/>
              <a:t>Hier könnte Ihre Headline stehen und noch mehr</a:t>
            </a:r>
          </a:p>
        </p:txBody>
      </p:sp>
      <p:grpSp>
        <p:nvGrpSpPr>
          <p:cNvPr id="9" name="Gruppieren 8">
            <a:extLst>
              <a:ext uri="{FF2B5EF4-FFF2-40B4-BE49-F238E27FC236}">
                <a16:creationId xmlns:a16="http://schemas.microsoft.com/office/drawing/2014/main" id="{C7F97C91-F311-AB97-A00F-5A0E364BC921}"/>
              </a:ext>
            </a:extLst>
          </p:cNvPr>
          <p:cNvGrpSpPr/>
          <p:nvPr userDrawn="1"/>
        </p:nvGrpSpPr>
        <p:grpSpPr>
          <a:xfrm>
            <a:off x="344376" y="71117"/>
            <a:ext cx="1991986" cy="882446"/>
            <a:chOff x="180089" y="-40956"/>
            <a:chExt cx="2322187" cy="1060245"/>
          </a:xfrm>
        </p:grpSpPr>
        <p:pic>
          <p:nvPicPr>
            <p:cNvPr id="10" name="Grafik 9">
              <a:extLst>
                <a:ext uri="{FF2B5EF4-FFF2-40B4-BE49-F238E27FC236}">
                  <a16:creationId xmlns:a16="http://schemas.microsoft.com/office/drawing/2014/main" id="{A495419C-EC0B-9D33-C4EE-8A1A5FA05A4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80089" y="187701"/>
              <a:ext cx="1087114" cy="638213"/>
            </a:xfrm>
            <a:prstGeom prst="rect">
              <a:avLst/>
            </a:prstGeom>
          </p:spPr>
        </p:pic>
        <p:pic>
          <p:nvPicPr>
            <p:cNvPr id="12" name="Grafik 11">
              <a:extLst>
                <a:ext uri="{FF2B5EF4-FFF2-40B4-BE49-F238E27FC236}">
                  <a16:creationId xmlns:a16="http://schemas.microsoft.com/office/drawing/2014/main" id="{FAA35206-A072-0DB2-537E-2CAB5105429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424864" y="-40956"/>
              <a:ext cx="1077412" cy="1060245"/>
            </a:xfrm>
            <a:prstGeom prst="rect">
              <a:avLst/>
            </a:prstGeom>
          </p:spPr>
        </p:pic>
      </p:grpSp>
      <p:pic>
        <p:nvPicPr>
          <p:cNvPr id="2" name="Grafik 1" descr="Ein Bild, das Person, Koch, Kochuniform, Kleidung enthält.&#10;&#10;KI-generierte Inhalte können fehlerhaft sein.">
            <a:extLst>
              <a:ext uri="{FF2B5EF4-FFF2-40B4-BE49-F238E27FC236}">
                <a16:creationId xmlns:a16="http://schemas.microsoft.com/office/drawing/2014/main" id="{AB221D52-90C1-4AD3-5361-16B46EFDFA0C}"/>
              </a:ext>
            </a:extLst>
          </p:cNvPr>
          <p:cNvPicPr>
            <a:picLocks noChangeAspect="1"/>
          </p:cNvPicPr>
          <p:nvPr userDrawn="1"/>
        </p:nvPicPr>
        <p:blipFill>
          <a:blip r:embed="rId4" cstate="email">
            <a:extLst>
              <a:ext uri="{28A0092B-C50C-407E-A947-70E740481C1C}">
                <a14:useLocalDpi xmlns:a14="http://schemas.microsoft.com/office/drawing/2010/main"/>
              </a:ext>
            </a:extLst>
          </a:blip>
          <a:srcRect l="-535" t="17129" r="-214" b="7512"/>
          <a:stretch>
            <a:fillRect/>
          </a:stretch>
        </p:blipFill>
        <p:spPr>
          <a:xfrm>
            <a:off x="6099785" y="-6533"/>
            <a:ext cx="6118641" cy="6861167"/>
          </a:xfrm>
          <a:prstGeom prst="rect">
            <a:avLst/>
          </a:prstGeom>
        </p:spPr>
      </p:pic>
      <p:pic>
        <p:nvPicPr>
          <p:cNvPr id="6" name="Grafik 5">
            <a:extLst>
              <a:ext uri="{FF2B5EF4-FFF2-40B4-BE49-F238E27FC236}">
                <a16:creationId xmlns:a16="http://schemas.microsoft.com/office/drawing/2014/main" id="{FDE0D7C8-E32A-19DA-E2E6-C246F872604B}"/>
              </a:ext>
            </a:extLst>
          </p:cNvPr>
          <p:cNvPicPr>
            <a:picLocks/>
          </p:cNvPicPr>
          <p:nvPr userDrawn="1"/>
        </p:nvPicPr>
        <p:blipFill>
          <a:blip>
            <a:extLst>
              <a:ext uri="{96DAC541-7B7A-43D3-8B79-37D633B846F1}">
                <asvg:svgBlip xmlns:asvg="http://schemas.microsoft.com/office/drawing/2016/SVG/main" r:embed="rId5"/>
              </a:ext>
            </a:extLst>
          </a:blip>
          <a:stretch>
            <a:fillRect/>
          </a:stretch>
        </p:blipFill>
        <p:spPr>
          <a:xfrm>
            <a:off x="10923770" y="366080"/>
            <a:ext cx="788833" cy="661602"/>
          </a:xfrm>
          <a:prstGeom prst="rect">
            <a:avLst/>
          </a:prstGeom>
        </p:spPr>
      </p:pic>
    </p:spTree>
    <p:extLst>
      <p:ext uri="{BB962C8B-B14F-4D97-AF65-F5344CB8AC3E}">
        <p14:creationId xmlns:p14="http://schemas.microsoft.com/office/powerpoint/2010/main" val="133153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Benutzerdefiniertes Layout">
    <p:bg>
      <p:bgPr>
        <a:solidFill>
          <a:srgbClr val="100562"/>
        </a:solidFill>
        <a:effectLst/>
      </p:bgPr>
    </p:bg>
    <p:spTree>
      <p:nvGrpSpPr>
        <p:cNvPr id="1" name=""/>
        <p:cNvGrpSpPr/>
        <p:nvPr/>
      </p:nvGrpSpPr>
      <p:grpSpPr>
        <a:xfrm>
          <a:off x="0" y="0"/>
          <a:ext cx="0" cy="0"/>
          <a:chOff x="0" y="0"/>
          <a:chExt cx="0" cy="0"/>
        </a:xfrm>
      </p:grpSpPr>
      <p:sp>
        <p:nvSpPr>
          <p:cNvPr id="15" name="Textplatzhalter 14">
            <a:extLst>
              <a:ext uri="{FF2B5EF4-FFF2-40B4-BE49-F238E27FC236}">
                <a16:creationId xmlns:a16="http://schemas.microsoft.com/office/drawing/2014/main" id="{FBA55AFE-7F03-937A-0C64-971F3618E22C}"/>
              </a:ext>
            </a:extLst>
          </p:cNvPr>
          <p:cNvSpPr>
            <a:spLocks noGrp="1"/>
          </p:cNvSpPr>
          <p:nvPr>
            <p:ph type="body" sz="quarter" idx="11" hasCustomPrompt="1"/>
          </p:nvPr>
        </p:nvSpPr>
        <p:spPr>
          <a:xfrm>
            <a:off x="401158" y="5455218"/>
            <a:ext cx="4102406" cy="768350"/>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Tx/>
              <a:buNone/>
              <a:tabLst/>
              <a:defRPr sz="1600">
                <a:solidFill>
                  <a:schemeClr val="bg1"/>
                </a:solidFill>
              </a:defRPr>
            </a:lvl1p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de-DE" sz="1600" dirty="0">
                <a:solidFill>
                  <a:schemeClr val="bg1"/>
                </a:solidFill>
                <a:latin typeface="+mn-lt"/>
                <a:ea typeface="+mn-lt"/>
                <a:cs typeface="Arial"/>
              </a:rPr>
              <a:t>Dies ist ein </a:t>
            </a:r>
            <a:r>
              <a:rPr lang="de-DE" sz="1600" dirty="0" err="1">
                <a:solidFill>
                  <a:schemeClr val="bg1"/>
                </a:solidFill>
                <a:latin typeface="+mn-lt"/>
                <a:ea typeface="+mn-lt"/>
                <a:cs typeface="Arial"/>
              </a:rPr>
              <a:t>Typoblindtext</a:t>
            </a:r>
            <a:r>
              <a:rPr lang="de-DE" sz="1600" dirty="0">
                <a:solidFill>
                  <a:schemeClr val="bg1"/>
                </a:solidFill>
                <a:latin typeface="+mn-lt"/>
                <a:ea typeface="+mn-lt"/>
                <a:cs typeface="Arial"/>
              </a:rPr>
              <a:t>. Hier kann man sehen ob alle Buchstaben da sind.</a:t>
            </a:r>
            <a:endParaRPr lang="de-DE" sz="1600" dirty="0">
              <a:solidFill>
                <a:schemeClr val="bg1"/>
              </a:solidFill>
              <a:latin typeface="+mn-lt"/>
              <a:cs typeface="Arial"/>
            </a:endParaRPr>
          </a:p>
        </p:txBody>
      </p:sp>
      <p:sp>
        <p:nvSpPr>
          <p:cNvPr id="13" name="Inhaltsplatzhalter 10">
            <a:extLst>
              <a:ext uri="{FF2B5EF4-FFF2-40B4-BE49-F238E27FC236}">
                <a16:creationId xmlns:a16="http://schemas.microsoft.com/office/drawing/2014/main" id="{A06A7A7B-2CF1-3E3B-8FDA-E31FE4A6F570}"/>
              </a:ext>
            </a:extLst>
          </p:cNvPr>
          <p:cNvSpPr>
            <a:spLocks noGrp="1"/>
          </p:cNvSpPr>
          <p:nvPr>
            <p:ph sz="quarter" idx="10" hasCustomPrompt="1"/>
          </p:nvPr>
        </p:nvSpPr>
        <p:spPr>
          <a:xfrm>
            <a:off x="401158" y="1969417"/>
            <a:ext cx="5445165" cy="3157060"/>
          </a:xfrm>
          <a:prstGeom prst="rect">
            <a:avLst/>
          </a:prstGeom>
        </p:spPr>
        <p:txBody>
          <a:bodyPr/>
          <a:lstStyle>
            <a:lvl1pPr marL="0" indent="0">
              <a:lnSpc>
                <a:spcPct val="90000"/>
              </a:lnSpc>
              <a:spcBef>
                <a:spcPts val="0"/>
              </a:spcBef>
              <a:buFontTx/>
              <a:buNone/>
              <a:defRPr sz="5600" b="1">
                <a:solidFill>
                  <a:schemeClr val="bg1"/>
                </a:solidFill>
                <a:latin typeface="+mn-lt"/>
              </a:defRPr>
            </a:lvl1pPr>
          </a:lstStyle>
          <a:p>
            <a:pPr lvl="0"/>
            <a:r>
              <a:rPr lang="de-DE" dirty="0"/>
              <a:t>Hier könnte Ihre Headline stehen und noch mehr</a:t>
            </a:r>
          </a:p>
        </p:txBody>
      </p:sp>
      <p:grpSp>
        <p:nvGrpSpPr>
          <p:cNvPr id="9" name="Gruppieren 8">
            <a:extLst>
              <a:ext uri="{FF2B5EF4-FFF2-40B4-BE49-F238E27FC236}">
                <a16:creationId xmlns:a16="http://schemas.microsoft.com/office/drawing/2014/main" id="{C7F97C91-F311-AB97-A00F-5A0E364BC921}"/>
              </a:ext>
            </a:extLst>
          </p:cNvPr>
          <p:cNvGrpSpPr/>
          <p:nvPr userDrawn="1"/>
        </p:nvGrpSpPr>
        <p:grpSpPr>
          <a:xfrm>
            <a:off x="344376" y="71117"/>
            <a:ext cx="1991986" cy="882446"/>
            <a:chOff x="180089" y="-40956"/>
            <a:chExt cx="2322187" cy="1060245"/>
          </a:xfrm>
        </p:grpSpPr>
        <p:pic>
          <p:nvPicPr>
            <p:cNvPr id="10" name="Grafik 9">
              <a:extLst>
                <a:ext uri="{FF2B5EF4-FFF2-40B4-BE49-F238E27FC236}">
                  <a16:creationId xmlns:a16="http://schemas.microsoft.com/office/drawing/2014/main" id="{A495419C-EC0B-9D33-C4EE-8A1A5FA05A4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80089" y="187701"/>
              <a:ext cx="1087114" cy="638213"/>
            </a:xfrm>
            <a:prstGeom prst="rect">
              <a:avLst/>
            </a:prstGeom>
          </p:spPr>
        </p:pic>
        <p:pic>
          <p:nvPicPr>
            <p:cNvPr id="12" name="Grafik 11">
              <a:extLst>
                <a:ext uri="{FF2B5EF4-FFF2-40B4-BE49-F238E27FC236}">
                  <a16:creationId xmlns:a16="http://schemas.microsoft.com/office/drawing/2014/main" id="{FAA35206-A072-0DB2-537E-2CAB5105429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424864" y="-40956"/>
              <a:ext cx="1077412" cy="1060245"/>
            </a:xfrm>
            <a:prstGeom prst="rect">
              <a:avLst/>
            </a:prstGeom>
          </p:spPr>
        </p:pic>
      </p:grpSp>
      <p:pic>
        <p:nvPicPr>
          <p:cNvPr id="2" name="Grafik 1" descr="Ein Bild, das Person, Koch, Kochuniform, Kleidung enthält.&#10;&#10;KI-generierte Inhalte können fehlerhaft sein.">
            <a:extLst>
              <a:ext uri="{FF2B5EF4-FFF2-40B4-BE49-F238E27FC236}">
                <a16:creationId xmlns:a16="http://schemas.microsoft.com/office/drawing/2014/main" id="{AB221D52-90C1-4AD3-5361-16B46EFDFA0C}"/>
              </a:ext>
            </a:extLst>
          </p:cNvPr>
          <p:cNvPicPr>
            <a:picLocks noChangeAspect="1"/>
          </p:cNvPicPr>
          <p:nvPr userDrawn="1"/>
        </p:nvPicPr>
        <p:blipFill>
          <a:blip r:embed="rId4" cstate="email">
            <a:extLst>
              <a:ext uri="{28A0092B-C50C-407E-A947-70E740481C1C}">
                <a14:useLocalDpi xmlns:a14="http://schemas.microsoft.com/office/drawing/2010/main"/>
              </a:ext>
            </a:extLst>
          </a:blip>
          <a:srcRect l="-535" t="17129" r="-214" b="7512"/>
          <a:stretch>
            <a:fillRect/>
          </a:stretch>
        </p:blipFill>
        <p:spPr>
          <a:xfrm>
            <a:off x="6099785" y="-6533"/>
            <a:ext cx="6118641" cy="6861167"/>
          </a:xfrm>
          <a:prstGeom prst="rect">
            <a:avLst/>
          </a:prstGeom>
        </p:spPr>
      </p:pic>
      <p:pic>
        <p:nvPicPr>
          <p:cNvPr id="6" name="Grafik 5">
            <a:extLst>
              <a:ext uri="{FF2B5EF4-FFF2-40B4-BE49-F238E27FC236}">
                <a16:creationId xmlns:a16="http://schemas.microsoft.com/office/drawing/2014/main" id="{FDE0D7C8-E32A-19DA-E2E6-C246F872604B}"/>
              </a:ext>
            </a:extLst>
          </p:cNvPr>
          <p:cNvPicPr>
            <a:picLocks/>
          </p:cNvPicPr>
          <p:nvPr userDrawn="1"/>
        </p:nvPicPr>
        <p:blipFill>
          <a:blip>
            <a:extLst>
              <a:ext uri="{96DAC541-7B7A-43D3-8B79-37D633B846F1}">
                <asvg:svgBlip xmlns:asvg="http://schemas.microsoft.com/office/drawing/2016/SVG/main" r:embed="rId5"/>
              </a:ext>
            </a:extLst>
          </a:blip>
          <a:stretch>
            <a:fillRect/>
          </a:stretch>
        </p:blipFill>
        <p:spPr>
          <a:xfrm>
            <a:off x="10923770" y="366080"/>
            <a:ext cx="788833" cy="661602"/>
          </a:xfrm>
          <a:prstGeom prst="rect">
            <a:avLst/>
          </a:prstGeom>
        </p:spPr>
      </p:pic>
    </p:spTree>
    <p:extLst>
      <p:ext uri="{BB962C8B-B14F-4D97-AF65-F5344CB8AC3E}">
        <p14:creationId xmlns:p14="http://schemas.microsoft.com/office/powerpoint/2010/main" val="17855112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8_Benutzerdefiniertes Layout">
    <p:bg>
      <p:bgPr>
        <a:solidFill>
          <a:schemeClr val="bg1"/>
        </a:solidFill>
        <a:effectLst/>
      </p:bgPr>
    </p:bg>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39F8F9B6-2EBF-6443-5EF4-FE0DF0595E52}"/>
              </a:ext>
            </a:extLst>
          </p:cNvPr>
          <p:cNvSpPr>
            <a:spLocks noGrp="1"/>
          </p:cNvSpPr>
          <p:nvPr>
            <p:ph type="body" sz="quarter" idx="12" hasCustomPrompt="1"/>
          </p:nvPr>
        </p:nvSpPr>
        <p:spPr>
          <a:xfrm>
            <a:off x="401638" y="5457825"/>
            <a:ext cx="4084637" cy="752475"/>
          </a:xfrm>
          <a:prstGeom prst="rect">
            <a:avLst/>
          </a:prstGeom>
        </p:spPr>
        <p:txBody>
          <a:bodyPr/>
          <a:lstStyle>
            <a:lvl1pPr marL="0" indent="0">
              <a:buFontTx/>
              <a:buNone/>
              <a:defRPr sz="1400"/>
            </a:lvl1pPr>
          </a:lstStyle>
          <a:p>
            <a:pPr lvl="0"/>
            <a:r>
              <a:rPr lang="de-DE" dirty="0"/>
              <a:t>Dies ist ein </a:t>
            </a:r>
            <a:r>
              <a:rPr lang="de-DE" dirty="0" err="1"/>
              <a:t>Typoblindtext</a:t>
            </a:r>
            <a:r>
              <a:rPr lang="de-DE" dirty="0"/>
              <a:t>. Hier kann man sehen ob alle Buchstaben da sind.</a:t>
            </a:r>
          </a:p>
        </p:txBody>
      </p:sp>
      <p:sp>
        <p:nvSpPr>
          <p:cNvPr id="13" name="Inhaltsplatzhalter 10">
            <a:extLst>
              <a:ext uri="{FF2B5EF4-FFF2-40B4-BE49-F238E27FC236}">
                <a16:creationId xmlns:a16="http://schemas.microsoft.com/office/drawing/2014/main" id="{A06A7A7B-2CF1-3E3B-8FDA-E31FE4A6F570}"/>
              </a:ext>
            </a:extLst>
          </p:cNvPr>
          <p:cNvSpPr>
            <a:spLocks noGrp="1"/>
          </p:cNvSpPr>
          <p:nvPr>
            <p:ph sz="quarter" idx="10" hasCustomPrompt="1"/>
          </p:nvPr>
        </p:nvSpPr>
        <p:spPr>
          <a:xfrm>
            <a:off x="401158" y="1969417"/>
            <a:ext cx="5445165" cy="3157060"/>
          </a:xfrm>
          <a:prstGeom prst="rect">
            <a:avLst/>
          </a:prstGeom>
        </p:spPr>
        <p:txBody>
          <a:bodyPr/>
          <a:lstStyle>
            <a:lvl1pPr marL="0" indent="0">
              <a:lnSpc>
                <a:spcPct val="90000"/>
              </a:lnSpc>
              <a:spcBef>
                <a:spcPts val="0"/>
              </a:spcBef>
              <a:buFontTx/>
              <a:buNone/>
              <a:defRPr sz="5600" b="1">
                <a:solidFill>
                  <a:schemeClr val="tx1"/>
                </a:solidFill>
                <a:latin typeface="+mn-lt"/>
              </a:defRPr>
            </a:lvl1pPr>
          </a:lstStyle>
          <a:p>
            <a:pPr lvl="0"/>
            <a:r>
              <a:rPr lang="de-DE" dirty="0"/>
              <a:t>Hier könnte Ihre Headline stehen und noch mehr</a:t>
            </a:r>
          </a:p>
        </p:txBody>
      </p:sp>
      <p:pic>
        <p:nvPicPr>
          <p:cNvPr id="2" name="Grafik 1" descr="Ein Bild, das Person, Koch, Kochuniform, Kleidung enthält.&#10;&#10;KI-generierte Inhalte können fehlerhaft sein.">
            <a:extLst>
              <a:ext uri="{FF2B5EF4-FFF2-40B4-BE49-F238E27FC236}">
                <a16:creationId xmlns:a16="http://schemas.microsoft.com/office/drawing/2014/main" id="{AB221D52-90C1-4AD3-5361-16B46EFDFA0C}"/>
              </a:ext>
            </a:extLst>
          </p:cNvPr>
          <p:cNvPicPr>
            <a:picLocks noChangeAspect="1"/>
          </p:cNvPicPr>
          <p:nvPr userDrawn="1"/>
        </p:nvPicPr>
        <p:blipFill>
          <a:blip r:embed="rId2" cstate="email">
            <a:extLst>
              <a:ext uri="{28A0092B-C50C-407E-A947-70E740481C1C}">
                <a14:useLocalDpi xmlns:a14="http://schemas.microsoft.com/office/drawing/2010/main"/>
              </a:ext>
            </a:extLst>
          </a:blip>
          <a:srcRect l="-534" t="17201" r="222" b="7474"/>
          <a:stretch>
            <a:fillRect/>
          </a:stretch>
        </p:blipFill>
        <p:spPr>
          <a:xfrm>
            <a:off x="6099785" y="0"/>
            <a:ext cx="6092215" cy="6858000"/>
          </a:xfrm>
          <a:prstGeom prst="rect">
            <a:avLst/>
          </a:prstGeom>
        </p:spPr>
      </p:pic>
      <p:pic>
        <p:nvPicPr>
          <p:cNvPr id="6" name="Grafik 5">
            <a:extLst>
              <a:ext uri="{FF2B5EF4-FFF2-40B4-BE49-F238E27FC236}">
                <a16:creationId xmlns:a16="http://schemas.microsoft.com/office/drawing/2014/main" id="{FDE0D7C8-E32A-19DA-E2E6-C246F872604B}"/>
              </a:ext>
            </a:extLst>
          </p:cNvPr>
          <p:cNvPicPr>
            <a:picLocks/>
          </p:cNvPicPr>
          <p:nvPr userDrawn="1"/>
        </p:nvPicPr>
        <p:blipFill>
          <a:blip>
            <a:extLst>
              <a:ext uri="{96DAC541-7B7A-43D3-8B79-37D633B846F1}">
                <asvg:svgBlip xmlns:asvg="http://schemas.microsoft.com/office/drawing/2016/SVG/main" r:embed="rId3"/>
              </a:ext>
            </a:extLst>
          </a:blip>
          <a:stretch>
            <a:fillRect/>
          </a:stretch>
        </p:blipFill>
        <p:spPr>
          <a:xfrm>
            <a:off x="10923770" y="366080"/>
            <a:ext cx="788833" cy="661602"/>
          </a:xfrm>
          <a:prstGeom prst="rect">
            <a:avLst/>
          </a:prstGeom>
        </p:spPr>
      </p:pic>
    </p:spTree>
    <p:extLst>
      <p:ext uri="{BB962C8B-B14F-4D97-AF65-F5344CB8AC3E}">
        <p14:creationId xmlns:p14="http://schemas.microsoft.com/office/powerpoint/2010/main" val="33143810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Benutzerdefiniertes Layout">
    <p:bg>
      <p:bgPr>
        <a:solidFill>
          <a:srgbClr val="4161FF"/>
        </a:solidFill>
        <a:effectLst/>
      </p:bgPr>
    </p:bg>
    <p:spTree>
      <p:nvGrpSpPr>
        <p:cNvPr id="1" name=""/>
        <p:cNvGrpSpPr/>
        <p:nvPr/>
      </p:nvGrpSpPr>
      <p:grpSpPr>
        <a:xfrm>
          <a:off x="0" y="0"/>
          <a:ext cx="0" cy="0"/>
          <a:chOff x="0" y="0"/>
          <a:chExt cx="0" cy="0"/>
        </a:xfrm>
      </p:grpSpPr>
      <p:sp>
        <p:nvSpPr>
          <p:cNvPr id="13" name="Inhaltsplatzhalter 10">
            <a:extLst>
              <a:ext uri="{FF2B5EF4-FFF2-40B4-BE49-F238E27FC236}">
                <a16:creationId xmlns:a16="http://schemas.microsoft.com/office/drawing/2014/main" id="{A06A7A7B-2CF1-3E3B-8FDA-E31FE4A6F570}"/>
              </a:ext>
            </a:extLst>
          </p:cNvPr>
          <p:cNvSpPr>
            <a:spLocks noGrp="1"/>
          </p:cNvSpPr>
          <p:nvPr>
            <p:ph sz="quarter" idx="10" hasCustomPrompt="1"/>
          </p:nvPr>
        </p:nvSpPr>
        <p:spPr>
          <a:xfrm>
            <a:off x="404603" y="2934543"/>
            <a:ext cx="5445165" cy="3157060"/>
          </a:xfrm>
          <a:prstGeom prst="rect">
            <a:avLst/>
          </a:prstGeom>
        </p:spPr>
        <p:txBody>
          <a:bodyPr/>
          <a:lstStyle>
            <a:lvl1pPr marL="0" indent="0">
              <a:lnSpc>
                <a:spcPct val="90000"/>
              </a:lnSpc>
              <a:spcBef>
                <a:spcPts val="0"/>
              </a:spcBef>
              <a:buFontTx/>
              <a:buNone/>
              <a:defRPr sz="5600" b="1">
                <a:solidFill>
                  <a:schemeClr val="bg1"/>
                </a:solidFill>
                <a:latin typeface="+mn-lt"/>
              </a:defRPr>
            </a:lvl1pPr>
          </a:lstStyle>
          <a:p>
            <a:pPr lvl="0"/>
            <a:r>
              <a:rPr lang="de-DE" dirty="0"/>
              <a:t>Hier könnte Ihre Headline stehen und noch mehr</a:t>
            </a:r>
          </a:p>
        </p:txBody>
      </p:sp>
      <p:grpSp>
        <p:nvGrpSpPr>
          <p:cNvPr id="9" name="Gruppieren 8">
            <a:extLst>
              <a:ext uri="{FF2B5EF4-FFF2-40B4-BE49-F238E27FC236}">
                <a16:creationId xmlns:a16="http://schemas.microsoft.com/office/drawing/2014/main" id="{C7F97C91-F311-AB97-A00F-5A0E364BC921}"/>
              </a:ext>
            </a:extLst>
          </p:cNvPr>
          <p:cNvGrpSpPr/>
          <p:nvPr userDrawn="1"/>
        </p:nvGrpSpPr>
        <p:grpSpPr>
          <a:xfrm>
            <a:off x="344376" y="71117"/>
            <a:ext cx="1991986" cy="882446"/>
            <a:chOff x="180089" y="-40956"/>
            <a:chExt cx="2322187" cy="1060245"/>
          </a:xfrm>
        </p:grpSpPr>
        <p:pic>
          <p:nvPicPr>
            <p:cNvPr id="10" name="Grafik 9">
              <a:extLst>
                <a:ext uri="{FF2B5EF4-FFF2-40B4-BE49-F238E27FC236}">
                  <a16:creationId xmlns:a16="http://schemas.microsoft.com/office/drawing/2014/main" id="{A495419C-EC0B-9D33-C4EE-8A1A5FA05A4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80089" y="187701"/>
              <a:ext cx="1087114" cy="638213"/>
            </a:xfrm>
            <a:prstGeom prst="rect">
              <a:avLst/>
            </a:prstGeom>
          </p:spPr>
        </p:pic>
        <p:pic>
          <p:nvPicPr>
            <p:cNvPr id="12" name="Grafik 11">
              <a:extLst>
                <a:ext uri="{FF2B5EF4-FFF2-40B4-BE49-F238E27FC236}">
                  <a16:creationId xmlns:a16="http://schemas.microsoft.com/office/drawing/2014/main" id="{FAA35206-A072-0DB2-537E-2CAB5105429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424864" y="-40956"/>
              <a:ext cx="1077412" cy="1060245"/>
            </a:xfrm>
            <a:prstGeom prst="rect">
              <a:avLst/>
            </a:prstGeom>
          </p:spPr>
        </p:pic>
      </p:grpSp>
      <p:pic>
        <p:nvPicPr>
          <p:cNvPr id="2" name="Grafik 1" descr="Ein Bild, das Person, Koch, Kochuniform, Kleidung enthält.&#10;&#10;KI-generierte Inhalte können fehlerhaft sein.">
            <a:extLst>
              <a:ext uri="{FF2B5EF4-FFF2-40B4-BE49-F238E27FC236}">
                <a16:creationId xmlns:a16="http://schemas.microsoft.com/office/drawing/2014/main" id="{AB221D52-90C1-4AD3-5361-16B46EFDFA0C}"/>
              </a:ext>
            </a:extLst>
          </p:cNvPr>
          <p:cNvPicPr>
            <a:picLocks noChangeAspect="1"/>
          </p:cNvPicPr>
          <p:nvPr userDrawn="1"/>
        </p:nvPicPr>
        <p:blipFill>
          <a:blip r:embed="rId4" cstate="email">
            <a:extLst>
              <a:ext uri="{28A0092B-C50C-407E-A947-70E740481C1C}">
                <a14:useLocalDpi xmlns:a14="http://schemas.microsoft.com/office/drawing/2010/main"/>
              </a:ext>
            </a:extLst>
          </a:blip>
          <a:srcRect l="-535" t="17129" r="-214" b="7512"/>
          <a:stretch>
            <a:fillRect/>
          </a:stretch>
        </p:blipFill>
        <p:spPr>
          <a:xfrm>
            <a:off x="6099785" y="-6533"/>
            <a:ext cx="6118641" cy="6861167"/>
          </a:xfrm>
          <a:prstGeom prst="rect">
            <a:avLst/>
          </a:prstGeom>
        </p:spPr>
      </p:pic>
      <p:pic>
        <p:nvPicPr>
          <p:cNvPr id="4" name="Grafik 3">
            <a:extLst>
              <a:ext uri="{FF2B5EF4-FFF2-40B4-BE49-F238E27FC236}">
                <a16:creationId xmlns:a16="http://schemas.microsoft.com/office/drawing/2014/main" id="{C8C8BD74-64EC-F352-84EC-D6C5D6C29739}"/>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0443266" y="359318"/>
            <a:ext cx="1227744" cy="1221288"/>
          </a:xfrm>
          <a:prstGeom prst="rect">
            <a:avLst/>
          </a:prstGeom>
        </p:spPr>
      </p:pic>
    </p:spTree>
    <p:extLst>
      <p:ext uri="{BB962C8B-B14F-4D97-AF65-F5344CB8AC3E}">
        <p14:creationId xmlns:p14="http://schemas.microsoft.com/office/powerpoint/2010/main" val="4274504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11" name="Inhaltsplatzhalter 10">
            <a:extLst>
              <a:ext uri="{FF2B5EF4-FFF2-40B4-BE49-F238E27FC236}">
                <a16:creationId xmlns:a16="http://schemas.microsoft.com/office/drawing/2014/main" id="{9516E380-E51B-CCF8-7330-76A9FF2FC2BF}"/>
              </a:ext>
            </a:extLst>
          </p:cNvPr>
          <p:cNvSpPr>
            <a:spLocks noGrp="1"/>
          </p:cNvSpPr>
          <p:nvPr>
            <p:ph sz="quarter" idx="10" hasCustomPrompt="1"/>
          </p:nvPr>
        </p:nvSpPr>
        <p:spPr>
          <a:xfrm>
            <a:off x="2683445" y="2468765"/>
            <a:ext cx="7634288" cy="1345568"/>
          </a:xfrm>
          <a:prstGeom prst="rect">
            <a:avLst/>
          </a:prstGeom>
        </p:spPr>
        <p:txBody>
          <a:bodyPr/>
          <a:lstStyle>
            <a:lvl1pPr marL="0" indent="0">
              <a:lnSpc>
                <a:spcPct val="100000"/>
              </a:lnSpc>
              <a:buFontTx/>
              <a:buNone/>
              <a:defRPr sz="2600" b="1">
                <a:solidFill>
                  <a:srgbClr val="331ED9"/>
                </a:solidFill>
                <a:latin typeface="+mn-lt"/>
              </a:defRPr>
            </a:lvl1pPr>
          </a:lstStyle>
          <a:p>
            <a:pPr lvl="0"/>
            <a:r>
              <a:rPr lang="de-DE" dirty="0"/>
              <a:t>Dies ist ein </a:t>
            </a:r>
            <a:r>
              <a:rPr lang="de-DE" dirty="0" err="1"/>
              <a:t>Typoblindtext</a:t>
            </a:r>
            <a:r>
              <a:rPr lang="de-DE" dirty="0"/>
              <a:t>. Hier kann man sehen, ob alle Buchstaben da sind und wie sie aussehen können.</a:t>
            </a:r>
          </a:p>
        </p:txBody>
      </p:sp>
      <p:sp>
        <p:nvSpPr>
          <p:cNvPr id="13" name="Textplatzhalter 12">
            <a:extLst>
              <a:ext uri="{FF2B5EF4-FFF2-40B4-BE49-F238E27FC236}">
                <a16:creationId xmlns:a16="http://schemas.microsoft.com/office/drawing/2014/main" id="{60F0D26F-EF4A-FA7F-021C-09A570339380}"/>
              </a:ext>
            </a:extLst>
          </p:cNvPr>
          <p:cNvSpPr>
            <a:spLocks noGrp="1"/>
          </p:cNvSpPr>
          <p:nvPr>
            <p:ph type="body" sz="quarter" idx="11" hasCustomPrompt="1"/>
          </p:nvPr>
        </p:nvSpPr>
        <p:spPr>
          <a:xfrm>
            <a:off x="2683445" y="3976990"/>
            <a:ext cx="7633972" cy="1420813"/>
          </a:xfrm>
          <a:prstGeom prst="rect">
            <a:avLst/>
          </a:prstGeom>
        </p:spPr>
        <p:txBody>
          <a:bodyPr/>
          <a:lstStyle>
            <a:lvl1pPr marL="0" marR="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sz="1100"/>
            </a:lvl1p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de-DE" sz="1100" dirty="0">
                <a:solidFill>
                  <a:srgbClr val="331ED9"/>
                </a:solidFill>
                <a:latin typeface="+mn-lt"/>
                <a:ea typeface="+mn-lt"/>
                <a:cs typeface="+mn-lt"/>
              </a:rPr>
              <a:t>Dies ist ein </a:t>
            </a:r>
            <a:r>
              <a:rPr lang="de-DE" sz="1100" dirty="0" err="1">
                <a:solidFill>
                  <a:srgbClr val="331ED9"/>
                </a:solidFill>
                <a:latin typeface="+mn-lt"/>
                <a:ea typeface="+mn-lt"/>
                <a:cs typeface="+mn-lt"/>
              </a:rPr>
              <a:t>Typoblindtext</a:t>
            </a:r>
            <a:r>
              <a:rPr lang="de-DE" sz="1100" dirty="0">
                <a:solidFill>
                  <a:srgbClr val="331ED9"/>
                </a:solidFill>
                <a:latin typeface="+mn-lt"/>
                <a:ea typeface="+mn-lt"/>
                <a:cs typeface="+mn-lt"/>
              </a:rPr>
              <a:t>. An ihm kann man sehen, ob alle Buchstaben da sind und wie sie aussehen. Manchmal benutzt man Worte wie </a:t>
            </a:r>
            <a:r>
              <a:rPr lang="de-DE" sz="1100" dirty="0" err="1">
                <a:solidFill>
                  <a:srgbClr val="331ED9"/>
                </a:solidFill>
                <a:latin typeface="+mn-lt"/>
                <a:ea typeface="+mn-lt"/>
                <a:cs typeface="+mn-lt"/>
              </a:rPr>
              <a:t>Hamburgefonts</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Rafgenduks</a:t>
            </a:r>
            <a:r>
              <a:rPr lang="de-DE" sz="1100" dirty="0">
                <a:solidFill>
                  <a:srgbClr val="331ED9"/>
                </a:solidFill>
                <a:latin typeface="+mn-lt"/>
                <a:ea typeface="+mn-lt"/>
                <a:cs typeface="+mn-lt"/>
              </a:rPr>
              <a:t> oder </a:t>
            </a:r>
            <a:r>
              <a:rPr lang="de-DE" sz="1100" dirty="0" err="1">
                <a:solidFill>
                  <a:srgbClr val="331ED9"/>
                </a:solidFill>
                <a:latin typeface="+mn-lt"/>
                <a:ea typeface="+mn-lt"/>
                <a:cs typeface="+mn-lt"/>
              </a:rPr>
              <a:t>Handgloves</a:t>
            </a:r>
            <a:r>
              <a:rPr lang="de-DE" sz="1100" dirty="0">
                <a:solidFill>
                  <a:srgbClr val="331ED9"/>
                </a:solidFill>
                <a:latin typeface="+mn-lt"/>
                <a:ea typeface="+mn-lt"/>
                <a:cs typeface="+mn-lt"/>
              </a:rPr>
              <a:t>, um Schriften zu testen. Manchmal Sätze, die alle Buchstaben des Alphabets enthalten - man nennt diese Sätze »</a:t>
            </a:r>
            <a:r>
              <a:rPr lang="de-DE" sz="1100" dirty="0" err="1">
                <a:solidFill>
                  <a:srgbClr val="331ED9"/>
                </a:solidFill>
                <a:latin typeface="+mn-lt"/>
                <a:ea typeface="+mn-lt"/>
                <a:cs typeface="+mn-lt"/>
              </a:rPr>
              <a:t>Pangrams</a:t>
            </a:r>
            <a:r>
              <a:rPr lang="de-DE" sz="1100" dirty="0">
                <a:solidFill>
                  <a:srgbClr val="331ED9"/>
                </a:solidFill>
                <a:latin typeface="+mn-lt"/>
                <a:ea typeface="+mn-lt"/>
                <a:cs typeface="+mn-lt"/>
              </a:rPr>
              <a:t>«. Sehr bekannt ist dieser: The quick </a:t>
            </a:r>
            <a:r>
              <a:rPr lang="de-DE" sz="1100" dirty="0" err="1">
                <a:solidFill>
                  <a:srgbClr val="331ED9"/>
                </a:solidFill>
                <a:latin typeface="+mn-lt"/>
                <a:ea typeface="+mn-lt"/>
                <a:cs typeface="+mn-lt"/>
              </a:rPr>
              <a:t>brown</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fox</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jumps</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over</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the</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lazy</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old</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dog</a:t>
            </a:r>
            <a:r>
              <a:rPr lang="de-DE" sz="1100" dirty="0">
                <a:solidFill>
                  <a:srgbClr val="331ED9"/>
                </a:solidFill>
                <a:latin typeface="+mn-lt"/>
                <a:ea typeface="+mn-lt"/>
                <a:cs typeface="+mn-lt"/>
              </a:rPr>
              <a:t>. Oft werden in </a:t>
            </a:r>
            <a:r>
              <a:rPr lang="de-DE" sz="1100" dirty="0" err="1">
                <a:solidFill>
                  <a:srgbClr val="331ED9"/>
                </a:solidFill>
                <a:latin typeface="+mn-lt"/>
                <a:ea typeface="+mn-lt"/>
                <a:cs typeface="+mn-lt"/>
              </a:rPr>
              <a:t>Typoblindtexte</a:t>
            </a:r>
            <a:r>
              <a:rPr lang="de-DE" sz="1100" dirty="0">
                <a:solidFill>
                  <a:srgbClr val="331ED9"/>
                </a:solidFill>
                <a:latin typeface="+mn-lt"/>
                <a:ea typeface="+mn-lt"/>
                <a:cs typeface="+mn-lt"/>
              </a:rPr>
              <a:t> auch fremdsprachige Satzteile eingebaut (AVAIL® and </a:t>
            </a:r>
            <a:r>
              <a:rPr lang="de-DE" sz="1100" dirty="0" err="1">
                <a:solidFill>
                  <a:srgbClr val="331ED9"/>
                </a:solidFill>
                <a:latin typeface="+mn-lt"/>
                <a:ea typeface="+mn-lt"/>
                <a:cs typeface="+mn-lt"/>
              </a:rPr>
              <a:t>Wefox</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are</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testing</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aussi</a:t>
            </a:r>
            <a:r>
              <a:rPr lang="de-DE" sz="1100" dirty="0">
                <a:solidFill>
                  <a:srgbClr val="331ED9"/>
                </a:solidFill>
                <a:latin typeface="+mn-lt"/>
                <a:ea typeface="+mn-lt"/>
                <a:cs typeface="+mn-lt"/>
              </a:rPr>
              <a:t> la </a:t>
            </a:r>
            <a:r>
              <a:rPr lang="de-DE" sz="1100" dirty="0" err="1">
                <a:solidFill>
                  <a:srgbClr val="331ED9"/>
                </a:solidFill>
                <a:latin typeface="+mn-lt"/>
                <a:ea typeface="+mn-lt"/>
                <a:cs typeface="+mn-lt"/>
              </a:rPr>
              <a:t>Kerning</a:t>
            </a:r>
            <a:r>
              <a:rPr lang="de-DE" sz="1100" dirty="0">
                <a:solidFill>
                  <a:srgbClr val="331ED9"/>
                </a:solidFill>
                <a:latin typeface="+mn-lt"/>
                <a:ea typeface="+mn-lt"/>
                <a:cs typeface="+mn-lt"/>
              </a:rPr>
              <a:t>), um die Wirkung in anderen Sprachen zu testen.</a:t>
            </a:r>
            <a:endParaRPr lang="de-DE" dirty="0">
              <a:latin typeface="+mn-lt"/>
              <a:cs typeface="Arial"/>
            </a:endParaRPr>
          </a:p>
        </p:txBody>
      </p:sp>
      <p:pic>
        <p:nvPicPr>
          <p:cNvPr id="2" name="Grafik 1">
            <a:extLst>
              <a:ext uri="{FF2B5EF4-FFF2-40B4-BE49-F238E27FC236}">
                <a16:creationId xmlns:a16="http://schemas.microsoft.com/office/drawing/2014/main" id="{4AE4A098-5D98-0E47-3A15-021747D91D6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29" y="3787405"/>
            <a:ext cx="3181600" cy="3088933"/>
          </a:xfrm>
          <a:prstGeom prst="rect">
            <a:avLst/>
          </a:prstGeom>
        </p:spPr>
      </p:pic>
    </p:spTree>
    <p:extLst>
      <p:ext uri="{BB962C8B-B14F-4D97-AF65-F5344CB8AC3E}">
        <p14:creationId xmlns:p14="http://schemas.microsoft.com/office/powerpoint/2010/main" val="3719123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Benutzerdefiniertes Layout">
    <p:bg>
      <p:bgPr>
        <a:solidFill>
          <a:srgbClr val="331ED9"/>
        </a:solidFill>
        <a:effectLst/>
      </p:bgPr>
    </p:bg>
    <p:spTree>
      <p:nvGrpSpPr>
        <p:cNvPr id="1" name=""/>
        <p:cNvGrpSpPr/>
        <p:nvPr/>
      </p:nvGrpSpPr>
      <p:grpSpPr>
        <a:xfrm>
          <a:off x="0" y="0"/>
          <a:ext cx="0" cy="0"/>
          <a:chOff x="0" y="0"/>
          <a:chExt cx="0" cy="0"/>
        </a:xfrm>
      </p:grpSpPr>
      <p:sp>
        <p:nvSpPr>
          <p:cNvPr id="13" name="Inhaltsplatzhalter 10">
            <a:extLst>
              <a:ext uri="{FF2B5EF4-FFF2-40B4-BE49-F238E27FC236}">
                <a16:creationId xmlns:a16="http://schemas.microsoft.com/office/drawing/2014/main" id="{A06A7A7B-2CF1-3E3B-8FDA-E31FE4A6F570}"/>
              </a:ext>
            </a:extLst>
          </p:cNvPr>
          <p:cNvSpPr>
            <a:spLocks noGrp="1"/>
          </p:cNvSpPr>
          <p:nvPr>
            <p:ph sz="quarter" idx="10" hasCustomPrompt="1"/>
          </p:nvPr>
        </p:nvSpPr>
        <p:spPr>
          <a:xfrm>
            <a:off x="404603" y="2934543"/>
            <a:ext cx="5445165" cy="3157060"/>
          </a:xfrm>
          <a:prstGeom prst="rect">
            <a:avLst/>
          </a:prstGeom>
        </p:spPr>
        <p:txBody>
          <a:bodyPr/>
          <a:lstStyle>
            <a:lvl1pPr marL="0" indent="0">
              <a:lnSpc>
                <a:spcPct val="90000"/>
              </a:lnSpc>
              <a:spcBef>
                <a:spcPts val="0"/>
              </a:spcBef>
              <a:buFontTx/>
              <a:buNone/>
              <a:defRPr sz="5600" b="1">
                <a:solidFill>
                  <a:schemeClr val="bg1"/>
                </a:solidFill>
                <a:latin typeface="+mn-lt"/>
              </a:defRPr>
            </a:lvl1pPr>
          </a:lstStyle>
          <a:p>
            <a:pPr lvl="0"/>
            <a:r>
              <a:rPr lang="de-DE" dirty="0"/>
              <a:t>Hier könnte Ihre Headline stehen und noch mehr</a:t>
            </a:r>
          </a:p>
        </p:txBody>
      </p:sp>
      <p:grpSp>
        <p:nvGrpSpPr>
          <p:cNvPr id="9" name="Gruppieren 8">
            <a:extLst>
              <a:ext uri="{FF2B5EF4-FFF2-40B4-BE49-F238E27FC236}">
                <a16:creationId xmlns:a16="http://schemas.microsoft.com/office/drawing/2014/main" id="{C7F97C91-F311-AB97-A00F-5A0E364BC921}"/>
              </a:ext>
            </a:extLst>
          </p:cNvPr>
          <p:cNvGrpSpPr/>
          <p:nvPr userDrawn="1"/>
        </p:nvGrpSpPr>
        <p:grpSpPr>
          <a:xfrm>
            <a:off x="344376" y="71117"/>
            <a:ext cx="1991986" cy="882446"/>
            <a:chOff x="180089" y="-40956"/>
            <a:chExt cx="2322187" cy="1060245"/>
          </a:xfrm>
        </p:grpSpPr>
        <p:pic>
          <p:nvPicPr>
            <p:cNvPr id="10" name="Grafik 9">
              <a:extLst>
                <a:ext uri="{FF2B5EF4-FFF2-40B4-BE49-F238E27FC236}">
                  <a16:creationId xmlns:a16="http://schemas.microsoft.com/office/drawing/2014/main" id="{A495419C-EC0B-9D33-C4EE-8A1A5FA05A4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80089" y="187701"/>
              <a:ext cx="1087114" cy="638213"/>
            </a:xfrm>
            <a:prstGeom prst="rect">
              <a:avLst/>
            </a:prstGeom>
          </p:spPr>
        </p:pic>
        <p:pic>
          <p:nvPicPr>
            <p:cNvPr id="12" name="Grafik 11">
              <a:extLst>
                <a:ext uri="{FF2B5EF4-FFF2-40B4-BE49-F238E27FC236}">
                  <a16:creationId xmlns:a16="http://schemas.microsoft.com/office/drawing/2014/main" id="{FAA35206-A072-0DB2-537E-2CAB5105429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424864" y="-40956"/>
              <a:ext cx="1077412" cy="1060245"/>
            </a:xfrm>
            <a:prstGeom prst="rect">
              <a:avLst/>
            </a:prstGeom>
          </p:spPr>
        </p:pic>
      </p:grpSp>
      <p:pic>
        <p:nvPicPr>
          <p:cNvPr id="2" name="Grafik 1" descr="Ein Bild, das Person, Koch, Kochuniform, Kleidung enthält.&#10;&#10;KI-generierte Inhalte können fehlerhaft sein.">
            <a:extLst>
              <a:ext uri="{FF2B5EF4-FFF2-40B4-BE49-F238E27FC236}">
                <a16:creationId xmlns:a16="http://schemas.microsoft.com/office/drawing/2014/main" id="{AB221D52-90C1-4AD3-5361-16B46EFDFA0C}"/>
              </a:ext>
            </a:extLst>
          </p:cNvPr>
          <p:cNvPicPr>
            <a:picLocks noChangeAspect="1"/>
          </p:cNvPicPr>
          <p:nvPr userDrawn="1"/>
        </p:nvPicPr>
        <p:blipFill>
          <a:blip r:embed="rId4" cstate="email">
            <a:extLst>
              <a:ext uri="{28A0092B-C50C-407E-A947-70E740481C1C}">
                <a14:useLocalDpi xmlns:a14="http://schemas.microsoft.com/office/drawing/2010/main"/>
              </a:ext>
            </a:extLst>
          </a:blip>
          <a:srcRect l="-535" t="17129" r="-214" b="7512"/>
          <a:stretch>
            <a:fillRect/>
          </a:stretch>
        </p:blipFill>
        <p:spPr>
          <a:xfrm>
            <a:off x="6099785" y="-6533"/>
            <a:ext cx="6118641" cy="6861167"/>
          </a:xfrm>
          <a:prstGeom prst="rect">
            <a:avLst/>
          </a:prstGeom>
        </p:spPr>
      </p:pic>
      <p:pic>
        <p:nvPicPr>
          <p:cNvPr id="4" name="Grafik 3">
            <a:extLst>
              <a:ext uri="{FF2B5EF4-FFF2-40B4-BE49-F238E27FC236}">
                <a16:creationId xmlns:a16="http://schemas.microsoft.com/office/drawing/2014/main" id="{C8C8BD74-64EC-F352-84EC-D6C5D6C29739}"/>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0443266" y="359318"/>
            <a:ext cx="1227744" cy="1221288"/>
          </a:xfrm>
          <a:prstGeom prst="rect">
            <a:avLst/>
          </a:prstGeom>
        </p:spPr>
      </p:pic>
    </p:spTree>
    <p:extLst>
      <p:ext uri="{BB962C8B-B14F-4D97-AF65-F5344CB8AC3E}">
        <p14:creationId xmlns:p14="http://schemas.microsoft.com/office/powerpoint/2010/main" val="4707695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Benutzerdefiniertes Layout">
    <p:bg>
      <p:bgPr>
        <a:solidFill>
          <a:srgbClr val="100562"/>
        </a:solidFill>
        <a:effectLst/>
      </p:bgPr>
    </p:bg>
    <p:spTree>
      <p:nvGrpSpPr>
        <p:cNvPr id="1" name=""/>
        <p:cNvGrpSpPr/>
        <p:nvPr/>
      </p:nvGrpSpPr>
      <p:grpSpPr>
        <a:xfrm>
          <a:off x="0" y="0"/>
          <a:ext cx="0" cy="0"/>
          <a:chOff x="0" y="0"/>
          <a:chExt cx="0" cy="0"/>
        </a:xfrm>
      </p:grpSpPr>
      <p:sp>
        <p:nvSpPr>
          <p:cNvPr id="13" name="Inhaltsplatzhalter 10">
            <a:extLst>
              <a:ext uri="{FF2B5EF4-FFF2-40B4-BE49-F238E27FC236}">
                <a16:creationId xmlns:a16="http://schemas.microsoft.com/office/drawing/2014/main" id="{A06A7A7B-2CF1-3E3B-8FDA-E31FE4A6F570}"/>
              </a:ext>
            </a:extLst>
          </p:cNvPr>
          <p:cNvSpPr>
            <a:spLocks noGrp="1"/>
          </p:cNvSpPr>
          <p:nvPr>
            <p:ph sz="quarter" idx="10" hasCustomPrompt="1"/>
          </p:nvPr>
        </p:nvSpPr>
        <p:spPr>
          <a:xfrm>
            <a:off x="404603" y="2934543"/>
            <a:ext cx="5445165" cy="3157060"/>
          </a:xfrm>
          <a:prstGeom prst="rect">
            <a:avLst/>
          </a:prstGeom>
        </p:spPr>
        <p:txBody>
          <a:bodyPr/>
          <a:lstStyle>
            <a:lvl1pPr marL="0" indent="0">
              <a:lnSpc>
                <a:spcPct val="90000"/>
              </a:lnSpc>
              <a:spcBef>
                <a:spcPts val="0"/>
              </a:spcBef>
              <a:buFontTx/>
              <a:buNone/>
              <a:defRPr sz="5600" b="1">
                <a:solidFill>
                  <a:schemeClr val="bg1"/>
                </a:solidFill>
                <a:latin typeface="+mn-lt"/>
              </a:defRPr>
            </a:lvl1pPr>
          </a:lstStyle>
          <a:p>
            <a:pPr lvl="0"/>
            <a:r>
              <a:rPr lang="de-DE" dirty="0"/>
              <a:t>Hier könnte Ihre Headline stehen und noch mehr</a:t>
            </a:r>
          </a:p>
        </p:txBody>
      </p:sp>
      <p:grpSp>
        <p:nvGrpSpPr>
          <p:cNvPr id="9" name="Gruppieren 8">
            <a:extLst>
              <a:ext uri="{FF2B5EF4-FFF2-40B4-BE49-F238E27FC236}">
                <a16:creationId xmlns:a16="http://schemas.microsoft.com/office/drawing/2014/main" id="{C7F97C91-F311-AB97-A00F-5A0E364BC921}"/>
              </a:ext>
            </a:extLst>
          </p:cNvPr>
          <p:cNvGrpSpPr/>
          <p:nvPr userDrawn="1"/>
        </p:nvGrpSpPr>
        <p:grpSpPr>
          <a:xfrm>
            <a:off x="344376" y="71117"/>
            <a:ext cx="1991986" cy="882446"/>
            <a:chOff x="180089" y="-40956"/>
            <a:chExt cx="2322187" cy="1060245"/>
          </a:xfrm>
        </p:grpSpPr>
        <p:pic>
          <p:nvPicPr>
            <p:cNvPr id="10" name="Grafik 9">
              <a:extLst>
                <a:ext uri="{FF2B5EF4-FFF2-40B4-BE49-F238E27FC236}">
                  <a16:creationId xmlns:a16="http://schemas.microsoft.com/office/drawing/2014/main" id="{A495419C-EC0B-9D33-C4EE-8A1A5FA05A4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80089" y="187701"/>
              <a:ext cx="1087114" cy="638213"/>
            </a:xfrm>
            <a:prstGeom prst="rect">
              <a:avLst/>
            </a:prstGeom>
          </p:spPr>
        </p:pic>
        <p:pic>
          <p:nvPicPr>
            <p:cNvPr id="12" name="Grafik 11">
              <a:extLst>
                <a:ext uri="{FF2B5EF4-FFF2-40B4-BE49-F238E27FC236}">
                  <a16:creationId xmlns:a16="http://schemas.microsoft.com/office/drawing/2014/main" id="{FAA35206-A072-0DB2-537E-2CAB5105429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424864" y="-40956"/>
              <a:ext cx="1077412" cy="1060245"/>
            </a:xfrm>
            <a:prstGeom prst="rect">
              <a:avLst/>
            </a:prstGeom>
          </p:spPr>
        </p:pic>
      </p:grpSp>
      <p:pic>
        <p:nvPicPr>
          <p:cNvPr id="2" name="Grafik 1" descr="Ein Bild, das Person, Koch, Kochuniform, Kleidung enthält.&#10;&#10;KI-generierte Inhalte können fehlerhaft sein.">
            <a:extLst>
              <a:ext uri="{FF2B5EF4-FFF2-40B4-BE49-F238E27FC236}">
                <a16:creationId xmlns:a16="http://schemas.microsoft.com/office/drawing/2014/main" id="{AB221D52-90C1-4AD3-5361-16B46EFDFA0C}"/>
              </a:ext>
            </a:extLst>
          </p:cNvPr>
          <p:cNvPicPr>
            <a:picLocks noChangeAspect="1"/>
          </p:cNvPicPr>
          <p:nvPr userDrawn="1"/>
        </p:nvPicPr>
        <p:blipFill>
          <a:blip r:embed="rId4" cstate="email">
            <a:extLst>
              <a:ext uri="{28A0092B-C50C-407E-A947-70E740481C1C}">
                <a14:useLocalDpi xmlns:a14="http://schemas.microsoft.com/office/drawing/2010/main"/>
              </a:ext>
            </a:extLst>
          </a:blip>
          <a:srcRect l="-535" t="17129" r="-214" b="7512"/>
          <a:stretch>
            <a:fillRect/>
          </a:stretch>
        </p:blipFill>
        <p:spPr>
          <a:xfrm>
            <a:off x="6099785" y="-6533"/>
            <a:ext cx="6118641" cy="6861167"/>
          </a:xfrm>
          <a:prstGeom prst="rect">
            <a:avLst/>
          </a:prstGeom>
        </p:spPr>
      </p:pic>
      <p:pic>
        <p:nvPicPr>
          <p:cNvPr id="4" name="Grafik 3">
            <a:extLst>
              <a:ext uri="{FF2B5EF4-FFF2-40B4-BE49-F238E27FC236}">
                <a16:creationId xmlns:a16="http://schemas.microsoft.com/office/drawing/2014/main" id="{C8C8BD74-64EC-F352-84EC-D6C5D6C29739}"/>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0443266" y="359318"/>
            <a:ext cx="1227744" cy="1221288"/>
          </a:xfrm>
          <a:prstGeom prst="rect">
            <a:avLst/>
          </a:prstGeom>
        </p:spPr>
      </p:pic>
    </p:spTree>
    <p:extLst>
      <p:ext uri="{BB962C8B-B14F-4D97-AF65-F5344CB8AC3E}">
        <p14:creationId xmlns:p14="http://schemas.microsoft.com/office/powerpoint/2010/main" val="31183884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9_Benutzerdefiniertes Layout">
    <p:bg>
      <p:bgPr>
        <a:solidFill>
          <a:schemeClr val="bg1"/>
        </a:solidFill>
        <a:effectLst/>
      </p:bgPr>
    </p:bg>
    <p:spTree>
      <p:nvGrpSpPr>
        <p:cNvPr id="1" name=""/>
        <p:cNvGrpSpPr/>
        <p:nvPr/>
      </p:nvGrpSpPr>
      <p:grpSpPr>
        <a:xfrm>
          <a:off x="0" y="0"/>
          <a:ext cx="0" cy="0"/>
          <a:chOff x="0" y="0"/>
          <a:chExt cx="0" cy="0"/>
        </a:xfrm>
      </p:grpSpPr>
      <p:pic>
        <p:nvPicPr>
          <p:cNvPr id="2" name="Grafik 1" descr="Ein Bild, das Person, Koch, Kochuniform, Kleidung enthält.&#10;&#10;KI-generierte Inhalte können fehlerhaft sein.">
            <a:extLst>
              <a:ext uri="{FF2B5EF4-FFF2-40B4-BE49-F238E27FC236}">
                <a16:creationId xmlns:a16="http://schemas.microsoft.com/office/drawing/2014/main" id="{AB221D52-90C1-4AD3-5361-16B46EFDFA0C}"/>
              </a:ext>
            </a:extLst>
          </p:cNvPr>
          <p:cNvPicPr>
            <a:picLocks noChangeAspect="1"/>
          </p:cNvPicPr>
          <p:nvPr userDrawn="1"/>
        </p:nvPicPr>
        <p:blipFill>
          <a:blip r:embed="rId2" cstate="email">
            <a:extLst>
              <a:ext uri="{28A0092B-C50C-407E-A947-70E740481C1C}">
                <a14:useLocalDpi xmlns:a14="http://schemas.microsoft.com/office/drawing/2010/main"/>
              </a:ext>
            </a:extLst>
          </a:blip>
          <a:srcRect l="-534" t="17201" r="222" b="7474"/>
          <a:stretch>
            <a:fillRect/>
          </a:stretch>
        </p:blipFill>
        <p:spPr>
          <a:xfrm>
            <a:off x="6099785" y="0"/>
            <a:ext cx="6092215" cy="6858000"/>
          </a:xfrm>
          <a:prstGeom prst="rect">
            <a:avLst/>
          </a:prstGeom>
        </p:spPr>
      </p:pic>
      <p:pic>
        <p:nvPicPr>
          <p:cNvPr id="3" name="Grafik 2">
            <a:extLst>
              <a:ext uri="{FF2B5EF4-FFF2-40B4-BE49-F238E27FC236}">
                <a16:creationId xmlns:a16="http://schemas.microsoft.com/office/drawing/2014/main" id="{27B86DFC-36DB-B908-6877-86633BB59F2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443266" y="359318"/>
            <a:ext cx="1227744" cy="1221288"/>
          </a:xfrm>
          <a:prstGeom prst="rect">
            <a:avLst/>
          </a:prstGeom>
        </p:spPr>
      </p:pic>
      <p:sp>
        <p:nvSpPr>
          <p:cNvPr id="4" name="Inhaltsplatzhalter 10">
            <a:extLst>
              <a:ext uri="{FF2B5EF4-FFF2-40B4-BE49-F238E27FC236}">
                <a16:creationId xmlns:a16="http://schemas.microsoft.com/office/drawing/2014/main" id="{E09DCF4F-1A10-46FE-70A9-778A2097EA84}"/>
              </a:ext>
            </a:extLst>
          </p:cNvPr>
          <p:cNvSpPr>
            <a:spLocks noGrp="1"/>
          </p:cNvSpPr>
          <p:nvPr>
            <p:ph sz="quarter" idx="10" hasCustomPrompt="1"/>
          </p:nvPr>
        </p:nvSpPr>
        <p:spPr>
          <a:xfrm>
            <a:off x="404603" y="2934543"/>
            <a:ext cx="5445165" cy="3157060"/>
          </a:xfrm>
          <a:prstGeom prst="rect">
            <a:avLst/>
          </a:prstGeom>
        </p:spPr>
        <p:txBody>
          <a:bodyPr/>
          <a:lstStyle>
            <a:lvl1pPr marL="0" indent="0">
              <a:lnSpc>
                <a:spcPct val="90000"/>
              </a:lnSpc>
              <a:spcBef>
                <a:spcPts val="0"/>
              </a:spcBef>
              <a:buFontTx/>
              <a:buNone/>
              <a:defRPr sz="5600" b="1">
                <a:solidFill>
                  <a:srgbClr val="331ED9"/>
                </a:solidFill>
                <a:latin typeface="+mn-lt"/>
              </a:defRPr>
            </a:lvl1pPr>
          </a:lstStyle>
          <a:p>
            <a:pPr lvl="0"/>
            <a:r>
              <a:rPr lang="de-DE" dirty="0"/>
              <a:t>Hier könnte Ihre Headline stehen und noch mehr</a:t>
            </a:r>
          </a:p>
        </p:txBody>
      </p:sp>
    </p:spTree>
    <p:extLst>
      <p:ext uri="{BB962C8B-B14F-4D97-AF65-F5344CB8AC3E}">
        <p14:creationId xmlns:p14="http://schemas.microsoft.com/office/powerpoint/2010/main" val="5165444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_Benutzerdefiniertes Layout">
    <p:bg>
      <p:bgPr>
        <a:solidFill>
          <a:srgbClr val="4161FF"/>
        </a:solidFill>
        <a:effectLst/>
      </p:bgPr>
    </p:bg>
    <p:spTree>
      <p:nvGrpSpPr>
        <p:cNvPr id="1" name=""/>
        <p:cNvGrpSpPr/>
        <p:nvPr/>
      </p:nvGrpSpPr>
      <p:grpSpPr>
        <a:xfrm>
          <a:off x="0" y="0"/>
          <a:ext cx="0" cy="0"/>
          <a:chOff x="0" y="0"/>
          <a:chExt cx="0" cy="0"/>
        </a:xfrm>
      </p:grpSpPr>
      <p:sp>
        <p:nvSpPr>
          <p:cNvPr id="13" name="Inhaltsplatzhalter 10">
            <a:extLst>
              <a:ext uri="{FF2B5EF4-FFF2-40B4-BE49-F238E27FC236}">
                <a16:creationId xmlns:a16="http://schemas.microsoft.com/office/drawing/2014/main" id="{A06A7A7B-2CF1-3E3B-8FDA-E31FE4A6F570}"/>
              </a:ext>
            </a:extLst>
          </p:cNvPr>
          <p:cNvSpPr>
            <a:spLocks noGrp="1"/>
          </p:cNvSpPr>
          <p:nvPr>
            <p:ph sz="quarter" idx="10" hasCustomPrompt="1"/>
          </p:nvPr>
        </p:nvSpPr>
        <p:spPr>
          <a:xfrm>
            <a:off x="401158" y="2523896"/>
            <a:ext cx="6156357" cy="2484536"/>
          </a:xfrm>
          <a:prstGeom prst="rect">
            <a:avLst/>
          </a:prstGeom>
        </p:spPr>
        <p:txBody>
          <a:bodyPr/>
          <a:lstStyle>
            <a:lvl1pPr marL="0" indent="0">
              <a:lnSpc>
                <a:spcPct val="90000"/>
              </a:lnSpc>
              <a:spcBef>
                <a:spcPts val="0"/>
              </a:spcBef>
              <a:buFontTx/>
              <a:buNone/>
              <a:defRPr sz="5600" b="1">
                <a:solidFill>
                  <a:schemeClr val="bg1"/>
                </a:solidFill>
                <a:latin typeface="+mn-lt"/>
              </a:defRPr>
            </a:lvl1pPr>
          </a:lstStyle>
          <a:p>
            <a:pPr lvl="0"/>
            <a:r>
              <a:rPr lang="de-DE" dirty="0"/>
              <a:t>Hier könnte Ihre Headline stehen und noch mehr</a:t>
            </a:r>
          </a:p>
        </p:txBody>
      </p:sp>
      <p:pic>
        <p:nvPicPr>
          <p:cNvPr id="17" name="Grafik 16">
            <a:extLst>
              <a:ext uri="{FF2B5EF4-FFF2-40B4-BE49-F238E27FC236}">
                <a16:creationId xmlns:a16="http://schemas.microsoft.com/office/drawing/2014/main" id="{A881EFC9-9832-18DA-1EE9-D53B320C658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735976" y="2943422"/>
            <a:ext cx="2457102" cy="3955161"/>
          </a:xfrm>
          <a:prstGeom prst="rect">
            <a:avLst/>
          </a:prstGeom>
        </p:spPr>
      </p:pic>
      <p:sp>
        <p:nvSpPr>
          <p:cNvPr id="16" name="Rechteck 15">
            <a:extLst>
              <a:ext uri="{FF2B5EF4-FFF2-40B4-BE49-F238E27FC236}">
                <a16:creationId xmlns:a16="http://schemas.microsoft.com/office/drawing/2014/main" id="{BC34A46D-F6A7-0ECC-FB8E-6A562B5C2FBF}"/>
              </a:ext>
            </a:extLst>
          </p:cNvPr>
          <p:cNvSpPr/>
          <p:nvPr userDrawn="1"/>
        </p:nvSpPr>
        <p:spPr>
          <a:xfrm>
            <a:off x="10515271" y="0"/>
            <a:ext cx="1676729" cy="1157591"/>
          </a:xfrm>
          <a:prstGeom prst="rect">
            <a:avLst/>
          </a:prstGeom>
          <a:solidFill>
            <a:srgbClr val="416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platzhalter 13">
            <a:extLst>
              <a:ext uri="{FF2B5EF4-FFF2-40B4-BE49-F238E27FC236}">
                <a16:creationId xmlns:a16="http://schemas.microsoft.com/office/drawing/2014/main" id="{F26108CD-4CE7-7FE7-B728-0EB406623D75}"/>
              </a:ext>
            </a:extLst>
          </p:cNvPr>
          <p:cNvSpPr>
            <a:spLocks noGrp="1"/>
          </p:cNvSpPr>
          <p:nvPr>
            <p:ph type="body" sz="quarter" idx="11" hasCustomPrompt="1"/>
          </p:nvPr>
        </p:nvSpPr>
        <p:spPr>
          <a:xfrm>
            <a:off x="402326" y="5324786"/>
            <a:ext cx="5748381" cy="77470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Dies ist ein </a:t>
            </a:r>
            <a:r>
              <a:rPr lang="de-DE" dirty="0" err="1"/>
              <a:t>Typoblindtext</a:t>
            </a:r>
            <a:r>
              <a:rPr lang="de-DE" dirty="0"/>
              <a:t>. Hier kann man sehen, ob alle Buchstaben da sind.</a:t>
            </a:r>
          </a:p>
        </p:txBody>
      </p:sp>
      <p:grpSp>
        <p:nvGrpSpPr>
          <p:cNvPr id="9" name="Gruppieren 8">
            <a:extLst>
              <a:ext uri="{FF2B5EF4-FFF2-40B4-BE49-F238E27FC236}">
                <a16:creationId xmlns:a16="http://schemas.microsoft.com/office/drawing/2014/main" id="{C7F97C91-F311-AB97-A00F-5A0E364BC921}"/>
              </a:ext>
            </a:extLst>
          </p:cNvPr>
          <p:cNvGrpSpPr/>
          <p:nvPr userDrawn="1"/>
        </p:nvGrpSpPr>
        <p:grpSpPr>
          <a:xfrm>
            <a:off x="344376" y="71117"/>
            <a:ext cx="1991986" cy="882446"/>
            <a:chOff x="180089" y="-40956"/>
            <a:chExt cx="2322187" cy="1060245"/>
          </a:xfrm>
        </p:grpSpPr>
        <p:pic>
          <p:nvPicPr>
            <p:cNvPr id="10" name="Grafik 9">
              <a:extLst>
                <a:ext uri="{FF2B5EF4-FFF2-40B4-BE49-F238E27FC236}">
                  <a16:creationId xmlns:a16="http://schemas.microsoft.com/office/drawing/2014/main" id="{A495419C-EC0B-9D33-C4EE-8A1A5FA05A4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80089" y="187701"/>
              <a:ext cx="1087114" cy="638213"/>
            </a:xfrm>
            <a:prstGeom prst="rect">
              <a:avLst/>
            </a:prstGeom>
          </p:spPr>
        </p:pic>
        <p:pic>
          <p:nvPicPr>
            <p:cNvPr id="12" name="Grafik 11">
              <a:extLst>
                <a:ext uri="{FF2B5EF4-FFF2-40B4-BE49-F238E27FC236}">
                  <a16:creationId xmlns:a16="http://schemas.microsoft.com/office/drawing/2014/main" id="{FAA35206-A072-0DB2-537E-2CAB5105429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424864" y="-40956"/>
              <a:ext cx="1077412" cy="1060245"/>
            </a:xfrm>
            <a:prstGeom prst="rect">
              <a:avLst/>
            </a:prstGeom>
          </p:spPr>
        </p:pic>
      </p:grpSp>
      <p:pic>
        <p:nvPicPr>
          <p:cNvPr id="5" name="Grafik 4" descr="Ein Bild, das Person, Koch, Kochuniform, Kleidung enthält.&#10;&#10;KI-generierte Inhalte können fehlerhaft sein.">
            <a:extLst>
              <a:ext uri="{FF2B5EF4-FFF2-40B4-BE49-F238E27FC236}">
                <a16:creationId xmlns:a16="http://schemas.microsoft.com/office/drawing/2014/main" id="{7024748D-9B31-C733-D727-D18FCBF4AD19}"/>
              </a:ext>
            </a:extLst>
          </p:cNvPr>
          <p:cNvPicPr>
            <a:picLocks noChangeAspect="1"/>
          </p:cNvPicPr>
          <p:nvPr userDrawn="1"/>
        </p:nvPicPr>
        <p:blipFill>
          <a:blip r:embed="rId5" cstate="email">
            <a:extLst>
              <a:ext uri="{28A0092B-C50C-407E-A947-70E740481C1C}">
                <a14:useLocalDpi xmlns:a14="http://schemas.microsoft.com/office/drawing/2010/main"/>
              </a:ext>
            </a:extLst>
          </a:blip>
          <a:srcRect l="-534" t="2969" r="-178" b="7482"/>
          <a:stretch>
            <a:fillRect/>
          </a:stretch>
        </p:blipFill>
        <p:spPr>
          <a:xfrm>
            <a:off x="7071394" y="490350"/>
            <a:ext cx="4421616" cy="5892654"/>
          </a:xfrm>
          <a:prstGeom prst="rect">
            <a:avLst/>
          </a:prstGeom>
        </p:spPr>
      </p:pic>
      <p:pic>
        <p:nvPicPr>
          <p:cNvPr id="7" name="Grafik 6">
            <a:extLst>
              <a:ext uri="{FF2B5EF4-FFF2-40B4-BE49-F238E27FC236}">
                <a16:creationId xmlns:a16="http://schemas.microsoft.com/office/drawing/2014/main" id="{585DFF1D-D9A2-0598-FFA8-9CF77D3B5B9B}"/>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10515271" y="149822"/>
            <a:ext cx="984110" cy="847135"/>
          </a:xfrm>
          <a:prstGeom prst="rect">
            <a:avLst/>
          </a:prstGeom>
        </p:spPr>
      </p:pic>
    </p:spTree>
    <p:extLst>
      <p:ext uri="{BB962C8B-B14F-4D97-AF65-F5344CB8AC3E}">
        <p14:creationId xmlns:p14="http://schemas.microsoft.com/office/powerpoint/2010/main" val="2714448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Benutzerdefiniertes Layout">
    <p:bg>
      <p:bgPr>
        <a:solidFill>
          <a:srgbClr val="331ED9"/>
        </a:solidFill>
        <a:effectLst/>
      </p:bgPr>
    </p:bg>
    <p:spTree>
      <p:nvGrpSpPr>
        <p:cNvPr id="1" name=""/>
        <p:cNvGrpSpPr/>
        <p:nvPr/>
      </p:nvGrpSpPr>
      <p:grpSpPr>
        <a:xfrm>
          <a:off x="0" y="0"/>
          <a:ext cx="0" cy="0"/>
          <a:chOff x="0" y="0"/>
          <a:chExt cx="0" cy="0"/>
        </a:xfrm>
      </p:grpSpPr>
      <p:sp>
        <p:nvSpPr>
          <p:cNvPr id="13" name="Inhaltsplatzhalter 10">
            <a:extLst>
              <a:ext uri="{FF2B5EF4-FFF2-40B4-BE49-F238E27FC236}">
                <a16:creationId xmlns:a16="http://schemas.microsoft.com/office/drawing/2014/main" id="{A06A7A7B-2CF1-3E3B-8FDA-E31FE4A6F570}"/>
              </a:ext>
            </a:extLst>
          </p:cNvPr>
          <p:cNvSpPr>
            <a:spLocks noGrp="1"/>
          </p:cNvSpPr>
          <p:nvPr>
            <p:ph sz="quarter" idx="10" hasCustomPrompt="1"/>
          </p:nvPr>
        </p:nvSpPr>
        <p:spPr>
          <a:xfrm>
            <a:off x="401158" y="2523896"/>
            <a:ext cx="6156357" cy="2484536"/>
          </a:xfrm>
          <a:prstGeom prst="rect">
            <a:avLst/>
          </a:prstGeom>
        </p:spPr>
        <p:txBody>
          <a:bodyPr/>
          <a:lstStyle>
            <a:lvl1pPr marL="0" indent="0">
              <a:lnSpc>
                <a:spcPct val="90000"/>
              </a:lnSpc>
              <a:spcBef>
                <a:spcPts val="0"/>
              </a:spcBef>
              <a:buFontTx/>
              <a:buNone/>
              <a:defRPr sz="5600" b="1">
                <a:solidFill>
                  <a:schemeClr val="bg1"/>
                </a:solidFill>
                <a:latin typeface="+mn-lt"/>
              </a:defRPr>
            </a:lvl1pPr>
          </a:lstStyle>
          <a:p>
            <a:pPr lvl="0"/>
            <a:r>
              <a:rPr lang="de-DE" dirty="0"/>
              <a:t>Hier könnte Ihre Headline stehen und noch mehr</a:t>
            </a:r>
          </a:p>
        </p:txBody>
      </p:sp>
      <p:pic>
        <p:nvPicPr>
          <p:cNvPr id="2" name="Grafik 1">
            <a:extLst>
              <a:ext uri="{FF2B5EF4-FFF2-40B4-BE49-F238E27FC236}">
                <a16:creationId xmlns:a16="http://schemas.microsoft.com/office/drawing/2014/main" id="{63BFC538-9052-E620-B7B2-17F86A04387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735976" y="2903317"/>
            <a:ext cx="2457102" cy="3955161"/>
          </a:xfrm>
          <a:prstGeom prst="rect">
            <a:avLst/>
          </a:prstGeom>
        </p:spPr>
      </p:pic>
      <p:sp>
        <p:nvSpPr>
          <p:cNvPr id="16" name="Rechteck 15">
            <a:extLst>
              <a:ext uri="{FF2B5EF4-FFF2-40B4-BE49-F238E27FC236}">
                <a16:creationId xmlns:a16="http://schemas.microsoft.com/office/drawing/2014/main" id="{BC34A46D-F6A7-0ECC-FB8E-6A562B5C2FBF}"/>
              </a:ext>
            </a:extLst>
          </p:cNvPr>
          <p:cNvSpPr/>
          <p:nvPr userDrawn="1"/>
        </p:nvSpPr>
        <p:spPr>
          <a:xfrm>
            <a:off x="10515271" y="0"/>
            <a:ext cx="1676729" cy="1157591"/>
          </a:xfrm>
          <a:prstGeom prst="rect">
            <a:avLst/>
          </a:prstGeom>
          <a:solidFill>
            <a:srgbClr val="331E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platzhalter 13">
            <a:extLst>
              <a:ext uri="{FF2B5EF4-FFF2-40B4-BE49-F238E27FC236}">
                <a16:creationId xmlns:a16="http://schemas.microsoft.com/office/drawing/2014/main" id="{F26108CD-4CE7-7FE7-B728-0EB406623D75}"/>
              </a:ext>
            </a:extLst>
          </p:cNvPr>
          <p:cNvSpPr>
            <a:spLocks noGrp="1"/>
          </p:cNvSpPr>
          <p:nvPr>
            <p:ph type="body" sz="quarter" idx="11" hasCustomPrompt="1"/>
          </p:nvPr>
        </p:nvSpPr>
        <p:spPr>
          <a:xfrm>
            <a:off x="402326" y="5324786"/>
            <a:ext cx="5748381" cy="77470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Dies ist ein </a:t>
            </a:r>
            <a:r>
              <a:rPr lang="de-DE" dirty="0" err="1"/>
              <a:t>Typoblindtext</a:t>
            </a:r>
            <a:r>
              <a:rPr lang="de-DE" dirty="0"/>
              <a:t>. Hier kann man sehen, ob alle Buchstaben da sind.</a:t>
            </a:r>
          </a:p>
        </p:txBody>
      </p:sp>
      <p:grpSp>
        <p:nvGrpSpPr>
          <p:cNvPr id="9" name="Gruppieren 8">
            <a:extLst>
              <a:ext uri="{FF2B5EF4-FFF2-40B4-BE49-F238E27FC236}">
                <a16:creationId xmlns:a16="http://schemas.microsoft.com/office/drawing/2014/main" id="{C7F97C91-F311-AB97-A00F-5A0E364BC921}"/>
              </a:ext>
            </a:extLst>
          </p:cNvPr>
          <p:cNvGrpSpPr/>
          <p:nvPr userDrawn="1"/>
        </p:nvGrpSpPr>
        <p:grpSpPr>
          <a:xfrm>
            <a:off x="344376" y="71117"/>
            <a:ext cx="1991986" cy="882446"/>
            <a:chOff x="180089" y="-40956"/>
            <a:chExt cx="2322187" cy="1060245"/>
          </a:xfrm>
        </p:grpSpPr>
        <p:pic>
          <p:nvPicPr>
            <p:cNvPr id="10" name="Grafik 9">
              <a:extLst>
                <a:ext uri="{FF2B5EF4-FFF2-40B4-BE49-F238E27FC236}">
                  <a16:creationId xmlns:a16="http://schemas.microsoft.com/office/drawing/2014/main" id="{A495419C-EC0B-9D33-C4EE-8A1A5FA05A4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80089" y="187701"/>
              <a:ext cx="1087114" cy="638213"/>
            </a:xfrm>
            <a:prstGeom prst="rect">
              <a:avLst/>
            </a:prstGeom>
          </p:spPr>
        </p:pic>
        <p:pic>
          <p:nvPicPr>
            <p:cNvPr id="12" name="Grafik 11">
              <a:extLst>
                <a:ext uri="{FF2B5EF4-FFF2-40B4-BE49-F238E27FC236}">
                  <a16:creationId xmlns:a16="http://schemas.microsoft.com/office/drawing/2014/main" id="{FAA35206-A072-0DB2-537E-2CAB5105429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424864" y="-40956"/>
              <a:ext cx="1077412" cy="1060245"/>
            </a:xfrm>
            <a:prstGeom prst="rect">
              <a:avLst/>
            </a:prstGeom>
          </p:spPr>
        </p:pic>
      </p:grpSp>
      <p:pic>
        <p:nvPicPr>
          <p:cNvPr id="5" name="Grafik 4" descr="Ein Bild, das Person, Koch, Kochuniform, Kleidung enthält.&#10;&#10;KI-generierte Inhalte können fehlerhaft sein.">
            <a:extLst>
              <a:ext uri="{FF2B5EF4-FFF2-40B4-BE49-F238E27FC236}">
                <a16:creationId xmlns:a16="http://schemas.microsoft.com/office/drawing/2014/main" id="{7024748D-9B31-C733-D727-D18FCBF4AD19}"/>
              </a:ext>
            </a:extLst>
          </p:cNvPr>
          <p:cNvPicPr>
            <a:picLocks noChangeAspect="1"/>
          </p:cNvPicPr>
          <p:nvPr userDrawn="1"/>
        </p:nvPicPr>
        <p:blipFill>
          <a:blip r:embed="rId5" cstate="email">
            <a:extLst>
              <a:ext uri="{28A0092B-C50C-407E-A947-70E740481C1C}">
                <a14:useLocalDpi xmlns:a14="http://schemas.microsoft.com/office/drawing/2010/main"/>
              </a:ext>
            </a:extLst>
          </a:blip>
          <a:srcRect l="-534" t="2969" r="-178" b="7482"/>
          <a:stretch>
            <a:fillRect/>
          </a:stretch>
        </p:blipFill>
        <p:spPr>
          <a:xfrm>
            <a:off x="7071394" y="490350"/>
            <a:ext cx="4421616" cy="5892654"/>
          </a:xfrm>
          <a:prstGeom prst="rect">
            <a:avLst/>
          </a:prstGeom>
        </p:spPr>
      </p:pic>
      <p:pic>
        <p:nvPicPr>
          <p:cNvPr id="7" name="Grafik 6">
            <a:extLst>
              <a:ext uri="{FF2B5EF4-FFF2-40B4-BE49-F238E27FC236}">
                <a16:creationId xmlns:a16="http://schemas.microsoft.com/office/drawing/2014/main" id="{585DFF1D-D9A2-0598-FFA8-9CF77D3B5B9B}"/>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10515271" y="149822"/>
            <a:ext cx="984110" cy="847135"/>
          </a:xfrm>
          <a:prstGeom prst="rect">
            <a:avLst/>
          </a:prstGeom>
        </p:spPr>
      </p:pic>
    </p:spTree>
    <p:extLst>
      <p:ext uri="{BB962C8B-B14F-4D97-AF65-F5344CB8AC3E}">
        <p14:creationId xmlns:p14="http://schemas.microsoft.com/office/powerpoint/2010/main" val="2154669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1_Benutzerdefiniertes Layout">
    <p:bg>
      <p:bgPr>
        <a:solidFill>
          <a:srgbClr val="100562"/>
        </a:solidFill>
        <a:effectLst/>
      </p:bgPr>
    </p:bg>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BC34A46D-F6A7-0ECC-FB8E-6A562B5C2FBF}"/>
              </a:ext>
            </a:extLst>
          </p:cNvPr>
          <p:cNvSpPr/>
          <p:nvPr userDrawn="1"/>
        </p:nvSpPr>
        <p:spPr>
          <a:xfrm>
            <a:off x="10515271" y="0"/>
            <a:ext cx="1676729" cy="1157591"/>
          </a:xfrm>
          <a:prstGeom prst="rect">
            <a:avLst/>
          </a:prstGeom>
          <a:solidFill>
            <a:srgbClr val="1005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platzhalter 13">
            <a:extLst>
              <a:ext uri="{FF2B5EF4-FFF2-40B4-BE49-F238E27FC236}">
                <a16:creationId xmlns:a16="http://schemas.microsoft.com/office/drawing/2014/main" id="{F26108CD-4CE7-7FE7-B728-0EB406623D75}"/>
              </a:ext>
            </a:extLst>
          </p:cNvPr>
          <p:cNvSpPr>
            <a:spLocks noGrp="1"/>
          </p:cNvSpPr>
          <p:nvPr>
            <p:ph type="body" sz="quarter" idx="11" hasCustomPrompt="1"/>
          </p:nvPr>
        </p:nvSpPr>
        <p:spPr>
          <a:xfrm>
            <a:off x="402326" y="5324786"/>
            <a:ext cx="5748381" cy="77470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Dies ist ein </a:t>
            </a:r>
            <a:r>
              <a:rPr lang="de-DE" dirty="0" err="1"/>
              <a:t>Typoblindtext</a:t>
            </a:r>
            <a:r>
              <a:rPr lang="de-DE" dirty="0"/>
              <a:t>. Hier kann man sehen, ob alle Buchstaben da sind.</a:t>
            </a:r>
          </a:p>
        </p:txBody>
      </p:sp>
      <p:sp>
        <p:nvSpPr>
          <p:cNvPr id="13" name="Inhaltsplatzhalter 10">
            <a:extLst>
              <a:ext uri="{FF2B5EF4-FFF2-40B4-BE49-F238E27FC236}">
                <a16:creationId xmlns:a16="http://schemas.microsoft.com/office/drawing/2014/main" id="{A06A7A7B-2CF1-3E3B-8FDA-E31FE4A6F570}"/>
              </a:ext>
            </a:extLst>
          </p:cNvPr>
          <p:cNvSpPr>
            <a:spLocks noGrp="1"/>
          </p:cNvSpPr>
          <p:nvPr>
            <p:ph sz="quarter" idx="10" hasCustomPrompt="1"/>
          </p:nvPr>
        </p:nvSpPr>
        <p:spPr>
          <a:xfrm>
            <a:off x="401158" y="2523896"/>
            <a:ext cx="6156357" cy="2484536"/>
          </a:xfrm>
          <a:prstGeom prst="rect">
            <a:avLst/>
          </a:prstGeom>
        </p:spPr>
        <p:txBody>
          <a:bodyPr/>
          <a:lstStyle>
            <a:lvl1pPr marL="0" indent="0">
              <a:lnSpc>
                <a:spcPct val="90000"/>
              </a:lnSpc>
              <a:spcBef>
                <a:spcPts val="0"/>
              </a:spcBef>
              <a:buFontTx/>
              <a:buNone/>
              <a:defRPr sz="5600" b="1">
                <a:solidFill>
                  <a:schemeClr val="bg1"/>
                </a:solidFill>
                <a:latin typeface="+mn-lt"/>
              </a:defRPr>
            </a:lvl1pPr>
          </a:lstStyle>
          <a:p>
            <a:pPr lvl="0"/>
            <a:r>
              <a:rPr lang="de-DE" dirty="0"/>
              <a:t>Hier könnte Ihre Headline stehen und noch mehr</a:t>
            </a:r>
          </a:p>
        </p:txBody>
      </p:sp>
      <p:grpSp>
        <p:nvGrpSpPr>
          <p:cNvPr id="9" name="Gruppieren 8">
            <a:extLst>
              <a:ext uri="{FF2B5EF4-FFF2-40B4-BE49-F238E27FC236}">
                <a16:creationId xmlns:a16="http://schemas.microsoft.com/office/drawing/2014/main" id="{C7F97C91-F311-AB97-A00F-5A0E364BC921}"/>
              </a:ext>
            </a:extLst>
          </p:cNvPr>
          <p:cNvGrpSpPr/>
          <p:nvPr userDrawn="1"/>
        </p:nvGrpSpPr>
        <p:grpSpPr>
          <a:xfrm>
            <a:off x="344376" y="71117"/>
            <a:ext cx="1991986" cy="882446"/>
            <a:chOff x="180089" y="-40956"/>
            <a:chExt cx="2322187" cy="1060245"/>
          </a:xfrm>
        </p:grpSpPr>
        <p:pic>
          <p:nvPicPr>
            <p:cNvPr id="10" name="Grafik 9">
              <a:extLst>
                <a:ext uri="{FF2B5EF4-FFF2-40B4-BE49-F238E27FC236}">
                  <a16:creationId xmlns:a16="http://schemas.microsoft.com/office/drawing/2014/main" id="{A495419C-EC0B-9D33-C4EE-8A1A5FA05A4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80089" y="187701"/>
              <a:ext cx="1087114" cy="638213"/>
            </a:xfrm>
            <a:prstGeom prst="rect">
              <a:avLst/>
            </a:prstGeom>
          </p:spPr>
        </p:pic>
        <p:pic>
          <p:nvPicPr>
            <p:cNvPr id="12" name="Grafik 11">
              <a:extLst>
                <a:ext uri="{FF2B5EF4-FFF2-40B4-BE49-F238E27FC236}">
                  <a16:creationId xmlns:a16="http://schemas.microsoft.com/office/drawing/2014/main" id="{FAA35206-A072-0DB2-537E-2CAB5105429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424864" y="-40956"/>
              <a:ext cx="1077412" cy="1060245"/>
            </a:xfrm>
            <a:prstGeom prst="rect">
              <a:avLst/>
            </a:prstGeom>
          </p:spPr>
        </p:pic>
      </p:grpSp>
      <p:pic>
        <p:nvPicPr>
          <p:cNvPr id="4" name="Grafik 3">
            <a:extLst>
              <a:ext uri="{FF2B5EF4-FFF2-40B4-BE49-F238E27FC236}">
                <a16:creationId xmlns:a16="http://schemas.microsoft.com/office/drawing/2014/main" id="{C5C7655F-9D05-1763-8F36-E8E1B9B5EFD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9735976" y="2943422"/>
            <a:ext cx="2457102" cy="3955161"/>
          </a:xfrm>
          <a:prstGeom prst="rect">
            <a:avLst/>
          </a:prstGeom>
        </p:spPr>
      </p:pic>
      <p:pic>
        <p:nvPicPr>
          <p:cNvPr id="5" name="Grafik 4" descr="Ein Bild, das Person, Koch, Kochuniform, Kleidung enthält.&#10;&#10;KI-generierte Inhalte können fehlerhaft sein.">
            <a:extLst>
              <a:ext uri="{FF2B5EF4-FFF2-40B4-BE49-F238E27FC236}">
                <a16:creationId xmlns:a16="http://schemas.microsoft.com/office/drawing/2014/main" id="{7024748D-9B31-C733-D727-D18FCBF4AD19}"/>
              </a:ext>
            </a:extLst>
          </p:cNvPr>
          <p:cNvPicPr>
            <a:picLocks noChangeAspect="1"/>
          </p:cNvPicPr>
          <p:nvPr userDrawn="1"/>
        </p:nvPicPr>
        <p:blipFill>
          <a:blip r:embed="rId5" cstate="email">
            <a:extLst>
              <a:ext uri="{28A0092B-C50C-407E-A947-70E740481C1C}">
                <a14:useLocalDpi xmlns:a14="http://schemas.microsoft.com/office/drawing/2010/main"/>
              </a:ext>
            </a:extLst>
          </a:blip>
          <a:srcRect l="-534" t="2969" r="-178" b="7482"/>
          <a:stretch>
            <a:fillRect/>
          </a:stretch>
        </p:blipFill>
        <p:spPr>
          <a:xfrm>
            <a:off x="7071394" y="490350"/>
            <a:ext cx="4421616" cy="5892654"/>
          </a:xfrm>
          <a:prstGeom prst="rect">
            <a:avLst/>
          </a:prstGeom>
        </p:spPr>
      </p:pic>
      <p:pic>
        <p:nvPicPr>
          <p:cNvPr id="7" name="Grafik 6">
            <a:extLst>
              <a:ext uri="{FF2B5EF4-FFF2-40B4-BE49-F238E27FC236}">
                <a16:creationId xmlns:a16="http://schemas.microsoft.com/office/drawing/2014/main" id="{585DFF1D-D9A2-0598-FFA8-9CF77D3B5B9B}"/>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10515271" y="149822"/>
            <a:ext cx="984110" cy="847135"/>
          </a:xfrm>
          <a:prstGeom prst="rect">
            <a:avLst/>
          </a:prstGeom>
        </p:spPr>
      </p:pic>
    </p:spTree>
    <p:extLst>
      <p:ext uri="{BB962C8B-B14F-4D97-AF65-F5344CB8AC3E}">
        <p14:creationId xmlns:p14="http://schemas.microsoft.com/office/powerpoint/2010/main" val="20641998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Benutzerdefiniertes Layout">
    <p:bg>
      <p:bgPr>
        <a:solidFill>
          <a:srgbClr val="4161FF"/>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63BFC538-9052-E620-B7B2-17F86A04387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735976" y="2903317"/>
            <a:ext cx="2457102" cy="3955161"/>
          </a:xfrm>
          <a:prstGeom prst="rect">
            <a:avLst/>
          </a:prstGeom>
        </p:spPr>
      </p:pic>
      <p:sp>
        <p:nvSpPr>
          <p:cNvPr id="16" name="Rechteck 15">
            <a:extLst>
              <a:ext uri="{FF2B5EF4-FFF2-40B4-BE49-F238E27FC236}">
                <a16:creationId xmlns:a16="http://schemas.microsoft.com/office/drawing/2014/main" id="{BC34A46D-F6A7-0ECC-FB8E-6A562B5C2FBF}"/>
              </a:ext>
            </a:extLst>
          </p:cNvPr>
          <p:cNvSpPr/>
          <p:nvPr userDrawn="1"/>
        </p:nvSpPr>
        <p:spPr>
          <a:xfrm>
            <a:off x="10515271" y="0"/>
            <a:ext cx="1676729" cy="1157591"/>
          </a:xfrm>
          <a:prstGeom prst="rect">
            <a:avLst/>
          </a:prstGeom>
          <a:solidFill>
            <a:srgbClr val="416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platzhalter 13">
            <a:extLst>
              <a:ext uri="{FF2B5EF4-FFF2-40B4-BE49-F238E27FC236}">
                <a16:creationId xmlns:a16="http://schemas.microsoft.com/office/drawing/2014/main" id="{F26108CD-4CE7-7FE7-B728-0EB406623D75}"/>
              </a:ext>
            </a:extLst>
          </p:cNvPr>
          <p:cNvSpPr>
            <a:spLocks noGrp="1"/>
          </p:cNvSpPr>
          <p:nvPr>
            <p:ph type="body" sz="quarter" idx="11" hasCustomPrompt="1"/>
          </p:nvPr>
        </p:nvSpPr>
        <p:spPr>
          <a:xfrm>
            <a:off x="247152" y="4418073"/>
            <a:ext cx="5748381" cy="1447706"/>
          </a:xfrm>
          <a:prstGeom prst="rect">
            <a:avLst/>
          </a:prstGeom>
        </p:spPr>
        <p:txBody>
          <a:bodyPr/>
          <a:lstStyle>
            <a:lvl1pPr marL="0" indent="0">
              <a:lnSpc>
                <a:spcPct val="100000"/>
              </a:lnSpc>
              <a:spcBef>
                <a:spcPts val="0"/>
              </a:spcBef>
              <a:buNone/>
              <a:defRPr sz="2800">
                <a:solidFill>
                  <a:schemeClr val="bg1"/>
                </a:solidFill>
              </a:defRPr>
            </a:lvl1pPr>
          </a:lstStyle>
          <a:p>
            <a:pPr lvl="0"/>
            <a:r>
              <a:rPr lang="de-DE" dirty="0"/>
              <a:t>Dies ist ein </a:t>
            </a:r>
            <a:r>
              <a:rPr lang="de-DE" dirty="0" err="1"/>
              <a:t>Typoblindtext</a:t>
            </a:r>
            <a:r>
              <a:rPr lang="de-DE" dirty="0"/>
              <a:t>. Hier kann man sehen, ob alle Buchstaben da sind.</a:t>
            </a:r>
          </a:p>
        </p:txBody>
      </p:sp>
      <p:sp>
        <p:nvSpPr>
          <p:cNvPr id="13" name="Inhaltsplatzhalter 10">
            <a:extLst>
              <a:ext uri="{FF2B5EF4-FFF2-40B4-BE49-F238E27FC236}">
                <a16:creationId xmlns:a16="http://schemas.microsoft.com/office/drawing/2014/main" id="{A06A7A7B-2CF1-3E3B-8FDA-E31FE4A6F570}"/>
              </a:ext>
            </a:extLst>
          </p:cNvPr>
          <p:cNvSpPr>
            <a:spLocks noGrp="1"/>
          </p:cNvSpPr>
          <p:nvPr>
            <p:ph sz="quarter" idx="10" hasCustomPrompt="1"/>
          </p:nvPr>
        </p:nvSpPr>
        <p:spPr>
          <a:xfrm>
            <a:off x="247152" y="2060799"/>
            <a:ext cx="6156357" cy="2024818"/>
          </a:xfrm>
          <a:prstGeom prst="rect">
            <a:avLst/>
          </a:prstGeom>
        </p:spPr>
        <p:txBody>
          <a:bodyPr/>
          <a:lstStyle>
            <a:lvl1pPr marL="0" indent="0">
              <a:lnSpc>
                <a:spcPct val="90000"/>
              </a:lnSpc>
              <a:spcBef>
                <a:spcPts val="0"/>
              </a:spcBef>
              <a:buFontTx/>
              <a:buNone/>
              <a:defRPr sz="4800" b="1">
                <a:solidFill>
                  <a:schemeClr val="bg1"/>
                </a:solidFill>
                <a:latin typeface="+mn-lt"/>
              </a:defRPr>
            </a:lvl1pPr>
          </a:lstStyle>
          <a:p>
            <a:pPr lvl="0"/>
            <a:r>
              <a:rPr lang="de-DE" dirty="0"/>
              <a:t>Hier könnte Ihre Headline stehen und noch mehr</a:t>
            </a:r>
          </a:p>
        </p:txBody>
      </p:sp>
      <p:grpSp>
        <p:nvGrpSpPr>
          <p:cNvPr id="9" name="Gruppieren 8">
            <a:extLst>
              <a:ext uri="{FF2B5EF4-FFF2-40B4-BE49-F238E27FC236}">
                <a16:creationId xmlns:a16="http://schemas.microsoft.com/office/drawing/2014/main" id="{C7F97C91-F311-AB97-A00F-5A0E364BC921}"/>
              </a:ext>
            </a:extLst>
          </p:cNvPr>
          <p:cNvGrpSpPr/>
          <p:nvPr userDrawn="1"/>
        </p:nvGrpSpPr>
        <p:grpSpPr>
          <a:xfrm>
            <a:off x="344376" y="71117"/>
            <a:ext cx="1991986" cy="882446"/>
            <a:chOff x="180089" y="-40956"/>
            <a:chExt cx="2322187" cy="1060245"/>
          </a:xfrm>
        </p:grpSpPr>
        <p:pic>
          <p:nvPicPr>
            <p:cNvPr id="10" name="Grafik 9">
              <a:extLst>
                <a:ext uri="{FF2B5EF4-FFF2-40B4-BE49-F238E27FC236}">
                  <a16:creationId xmlns:a16="http://schemas.microsoft.com/office/drawing/2014/main" id="{A495419C-EC0B-9D33-C4EE-8A1A5FA05A4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80089" y="187701"/>
              <a:ext cx="1087114" cy="638213"/>
            </a:xfrm>
            <a:prstGeom prst="rect">
              <a:avLst/>
            </a:prstGeom>
          </p:spPr>
        </p:pic>
        <p:pic>
          <p:nvPicPr>
            <p:cNvPr id="12" name="Grafik 11">
              <a:extLst>
                <a:ext uri="{FF2B5EF4-FFF2-40B4-BE49-F238E27FC236}">
                  <a16:creationId xmlns:a16="http://schemas.microsoft.com/office/drawing/2014/main" id="{FAA35206-A072-0DB2-537E-2CAB5105429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424864" y="-40956"/>
              <a:ext cx="1077412" cy="1060245"/>
            </a:xfrm>
            <a:prstGeom prst="rect">
              <a:avLst/>
            </a:prstGeom>
          </p:spPr>
        </p:pic>
      </p:grpSp>
      <p:pic>
        <p:nvPicPr>
          <p:cNvPr id="5" name="Grafik 4" descr="Ein Bild, das Person, Koch, Kochuniform, Kleidung enthält.&#10;&#10;KI-generierte Inhalte können fehlerhaft sein.">
            <a:extLst>
              <a:ext uri="{FF2B5EF4-FFF2-40B4-BE49-F238E27FC236}">
                <a16:creationId xmlns:a16="http://schemas.microsoft.com/office/drawing/2014/main" id="{7024748D-9B31-C733-D727-D18FCBF4AD19}"/>
              </a:ext>
            </a:extLst>
          </p:cNvPr>
          <p:cNvPicPr>
            <a:picLocks noChangeAspect="1"/>
          </p:cNvPicPr>
          <p:nvPr userDrawn="1"/>
        </p:nvPicPr>
        <p:blipFill>
          <a:blip r:embed="rId5" cstate="email">
            <a:extLst>
              <a:ext uri="{28A0092B-C50C-407E-A947-70E740481C1C}">
                <a14:useLocalDpi xmlns:a14="http://schemas.microsoft.com/office/drawing/2010/main"/>
              </a:ext>
            </a:extLst>
          </a:blip>
          <a:srcRect l="-534" t="2969" r="-178" b="7482"/>
          <a:stretch>
            <a:fillRect/>
          </a:stretch>
        </p:blipFill>
        <p:spPr>
          <a:xfrm>
            <a:off x="7071394" y="490350"/>
            <a:ext cx="4421616" cy="5892654"/>
          </a:xfrm>
          <a:prstGeom prst="rect">
            <a:avLst/>
          </a:prstGeom>
        </p:spPr>
      </p:pic>
      <p:pic>
        <p:nvPicPr>
          <p:cNvPr id="7" name="Grafik 6">
            <a:extLst>
              <a:ext uri="{FF2B5EF4-FFF2-40B4-BE49-F238E27FC236}">
                <a16:creationId xmlns:a16="http://schemas.microsoft.com/office/drawing/2014/main" id="{585DFF1D-D9A2-0598-FFA8-9CF77D3B5B9B}"/>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10515271" y="149822"/>
            <a:ext cx="984110" cy="847135"/>
          </a:xfrm>
          <a:prstGeom prst="rect">
            <a:avLst/>
          </a:prstGeom>
        </p:spPr>
      </p:pic>
    </p:spTree>
    <p:extLst>
      <p:ext uri="{BB962C8B-B14F-4D97-AF65-F5344CB8AC3E}">
        <p14:creationId xmlns:p14="http://schemas.microsoft.com/office/powerpoint/2010/main" val="16715124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4_Benutzerdefiniertes Layout">
    <p:bg>
      <p:bgPr>
        <a:solidFill>
          <a:srgbClr val="331ED9"/>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63BFC538-9052-E620-B7B2-17F86A04387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735976" y="2903317"/>
            <a:ext cx="2457102" cy="3955161"/>
          </a:xfrm>
          <a:prstGeom prst="rect">
            <a:avLst/>
          </a:prstGeom>
        </p:spPr>
      </p:pic>
      <p:sp>
        <p:nvSpPr>
          <p:cNvPr id="16" name="Rechteck 15">
            <a:extLst>
              <a:ext uri="{FF2B5EF4-FFF2-40B4-BE49-F238E27FC236}">
                <a16:creationId xmlns:a16="http://schemas.microsoft.com/office/drawing/2014/main" id="{BC34A46D-F6A7-0ECC-FB8E-6A562B5C2FBF}"/>
              </a:ext>
            </a:extLst>
          </p:cNvPr>
          <p:cNvSpPr/>
          <p:nvPr userDrawn="1"/>
        </p:nvSpPr>
        <p:spPr>
          <a:xfrm>
            <a:off x="10515271" y="0"/>
            <a:ext cx="1676729" cy="1157591"/>
          </a:xfrm>
          <a:prstGeom prst="rect">
            <a:avLst/>
          </a:prstGeom>
          <a:solidFill>
            <a:srgbClr val="331E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platzhalter 13">
            <a:extLst>
              <a:ext uri="{FF2B5EF4-FFF2-40B4-BE49-F238E27FC236}">
                <a16:creationId xmlns:a16="http://schemas.microsoft.com/office/drawing/2014/main" id="{F26108CD-4CE7-7FE7-B728-0EB406623D75}"/>
              </a:ext>
            </a:extLst>
          </p:cNvPr>
          <p:cNvSpPr>
            <a:spLocks noGrp="1"/>
          </p:cNvSpPr>
          <p:nvPr>
            <p:ph type="body" sz="quarter" idx="11" hasCustomPrompt="1"/>
          </p:nvPr>
        </p:nvSpPr>
        <p:spPr>
          <a:xfrm>
            <a:off x="247152" y="4418073"/>
            <a:ext cx="5748381" cy="1447706"/>
          </a:xfrm>
          <a:prstGeom prst="rect">
            <a:avLst/>
          </a:prstGeom>
        </p:spPr>
        <p:txBody>
          <a:bodyPr/>
          <a:lstStyle>
            <a:lvl1pPr marL="0" indent="0">
              <a:lnSpc>
                <a:spcPct val="100000"/>
              </a:lnSpc>
              <a:spcBef>
                <a:spcPts val="0"/>
              </a:spcBef>
              <a:buNone/>
              <a:defRPr sz="2800">
                <a:solidFill>
                  <a:schemeClr val="bg1"/>
                </a:solidFill>
              </a:defRPr>
            </a:lvl1pPr>
          </a:lstStyle>
          <a:p>
            <a:pPr lvl="0"/>
            <a:r>
              <a:rPr lang="de-DE" dirty="0"/>
              <a:t>Dies ist ein </a:t>
            </a:r>
            <a:r>
              <a:rPr lang="de-DE" dirty="0" err="1"/>
              <a:t>Typoblindtext</a:t>
            </a:r>
            <a:r>
              <a:rPr lang="de-DE" dirty="0"/>
              <a:t>. Hier kann man sehen, ob alle Buchstaben da sind.</a:t>
            </a:r>
          </a:p>
        </p:txBody>
      </p:sp>
      <p:sp>
        <p:nvSpPr>
          <p:cNvPr id="13" name="Inhaltsplatzhalter 10">
            <a:extLst>
              <a:ext uri="{FF2B5EF4-FFF2-40B4-BE49-F238E27FC236}">
                <a16:creationId xmlns:a16="http://schemas.microsoft.com/office/drawing/2014/main" id="{A06A7A7B-2CF1-3E3B-8FDA-E31FE4A6F570}"/>
              </a:ext>
            </a:extLst>
          </p:cNvPr>
          <p:cNvSpPr>
            <a:spLocks noGrp="1"/>
          </p:cNvSpPr>
          <p:nvPr>
            <p:ph sz="quarter" idx="10" hasCustomPrompt="1"/>
          </p:nvPr>
        </p:nvSpPr>
        <p:spPr>
          <a:xfrm>
            <a:off x="247152" y="2060799"/>
            <a:ext cx="6156357" cy="2024818"/>
          </a:xfrm>
          <a:prstGeom prst="rect">
            <a:avLst/>
          </a:prstGeom>
        </p:spPr>
        <p:txBody>
          <a:bodyPr/>
          <a:lstStyle>
            <a:lvl1pPr marL="0" indent="0">
              <a:lnSpc>
                <a:spcPct val="90000"/>
              </a:lnSpc>
              <a:spcBef>
                <a:spcPts val="0"/>
              </a:spcBef>
              <a:buFontTx/>
              <a:buNone/>
              <a:defRPr sz="4800" b="1">
                <a:solidFill>
                  <a:schemeClr val="bg1"/>
                </a:solidFill>
                <a:latin typeface="+mn-lt"/>
              </a:defRPr>
            </a:lvl1pPr>
          </a:lstStyle>
          <a:p>
            <a:pPr lvl="0"/>
            <a:r>
              <a:rPr lang="de-DE" dirty="0"/>
              <a:t>Hier könnte Ihre Headline stehen und noch mehr</a:t>
            </a:r>
          </a:p>
        </p:txBody>
      </p:sp>
      <p:grpSp>
        <p:nvGrpSpPr>
          <p:cNvPr id="9" name="Gruppieren 8">
            <a:extLst>
              <a:ext uri="{FF2B5EF4-FFF2-40B4-BE49-F238E27FC236}">
                <a16:creationId xmlns:a16="http://schemas.microsoft.com/office/drawing/2014/main" id="{C7F97C91-F311-AB97-A00F-5A0E364BC921}"/>
              </a:ext>
            </a:extLst>
          </p:cNvPr>
          <p:cNvGrpSpPr/>
          <p:nvPr userDrawn="1"/>
        </p:nvGrpSpPr>
        <p:grpSpPr>
          <a:xfrm>
            <a:off x="344376" y="71117"/>
            <a:ext cx="1991986" cy="882446"/>
            <a:chOff x="180089" y="-40956"/>
            <a:chExt cx="2322187" cy="1060245"/>
          </a:xfrm>
        </p:grpSpPr>
        <p:pic>
          <p:nvPicPr>
            <p:cNvPr id="10" name="Grafik 9">
              <a:extLst>
                <a:ext uri="{FF2B5EF4-FFF2-40B4-BE49-F238E27FC236}">
                  <a16:creationId xmlns:a16="http://schemas.microsoft.com/office/drawing/2014/main" id="{A495419C-EC0B-9D33-C4EE-8A1A5FA05A4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80089" y="187701"/>
              <a:ext cx="1087114" cy="638213"/>
            </a:xfrm>
            <a:prstGeom prst="rect">
              <a:avLst/>
            </a:prstGeom>
          </p:spPr>
        </p:pic>
        <p:pic>
          <p:nvPicPr>
            <p:cNvPr id="12" name="Grafik 11">
              <a:extLst>
                <a:ext uri="{FF2B5EF4-FFF2-40B4-BE49-F238E27FC236}">
                  <a16:creationId xmlns:a16="http://schemas.microsoft.com/office/drawing/2014/main" id="{FAA35206-A072-0DB2-537E-2CAB5105429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424864" y="-40956"/>
              <a:ext cx="1077412" cy="1060245"/>
            </a:xfrm>
            <a:prstGeom prst="rect">
              <a:avLst/>
            </a:prstGeom>
          </p:spPr>
        </p:pic>
      </p:grpSp>
      <p:pic>
        <p:nvPicPr>
          <p:cNvPr id="5" name="Grafik 4" descr="Ein Bild, das Person, Koch, Kochuniform, Kleidung enthält.&#10;&#10;KI-generierte Inhalte können fehlerhaft sein.">
            <a:extLst>
              <a:ext uri="{FF2B5EF4-FFF2-40B4-BE49-F238E27FC236}">
                <a16:creationId xmlns:a16="http://schemas.microsoft.com/office/drawing/2014/main" id="{7024748D-9B31-C733-D727-D18FCBF4AD19}"/>
              </a:ext>
            </a:extLst>
          </p:cNvPr>
          <p:cNvPicPr>
            <a:picLocks noChangeAspect="1"/>
          </p:cNvPicPr>
          <p:nvPr userDrawn="1"/>
        </p:nvPicPr>
        <p:blipFill>
          <a:blip r:embed="rId5" cstate="email">
            <a:extLst>
              <a:ext uri="{28A0092B-C50C-407E-A947-70E740481C1C}">
                <a14:useLocalDpi xmlns:a14="http://schemas.microsoft.com/office/drawing/2010/main"/>
              </a:ext>
            </a:extLst>
          </a:blip>
          <a:srcRect l="-534" t="2969" r="-178" b="7482"/>
          <a:stretch>
            <a:fillRect/>
          </a:stretch>
        </p:blipFill>
        <p:spPr>
          <a:xfrm>
            <a:off x="7071394" y="490350"/>
            <a:ext cx="4421616" cy="5892654"/>
          </a:xfrm>
          <a:prstGeom prst="rect">
            <a:avLst/>
          </a:prstGeom>
        </p:spPr>
      </p:pic>
      <p:pic>
        <p:nvPicPr>
          <p:cNvPr id="7" name="Grafik 6">
            <a:extLst>
              <a:ext uri="{FF2B5EF4-FFF2-40B4-BE49-F238E27FC236}">
                <a16:creationId xmlns:a16="http://schemas.microsoft.com/office/drawing/2014/main" id="{585DFF1D-D9A2-0598-FFA8-9CF77D3B5B9B}"/>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10515271" y="149822"/>
            <a:ext cx="984110" cy="847135"/>
          </a:xfrm>
          <a:prstGeom prst="rect">
            <a:avLst/>
          </a:prstGeom>
        </p:spPr>
      </p:pic>
    </p:spTree>
    <p:extLst>
      <p:ext uri="{BB962C8B-B14F-4D97-AF65-F5344CB8AC3E}">
        <p14:creationId xmlns:p14="http://schemas.microsoft.com/office/powerpoint/2010/main" val="21636102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5_Benutzerdefiniertes Layout">
    <p:bg>
      <p:bgPr>
        <a:solidFill>
          <a:srgbClr val="100562"/>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63BFC538-9052-E620-B7B2-17F86A04387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735976" y="2903317"/>
            <a:ext cx="2457102" cy="3955161"/>
          </a:xfrm>
          <a:prstGeom prst="rect">
            <a:avLst/>
          </a:prstGeom>
        </p:spPr>
      </p:pic>
      <p:sp>
        <p:nvSpPr>
          <p:cNvPr id="16" name="Rechteck 15">
            <a:extLst>
              <a:ext uri="{FF2B5EF4-FFF2-40B4-BE49-F238E27FC236}">
                <a16:creationId xmlns:a16="http://schemas.microsoft.com/office/drawing/2014/main" id="{BC34A46D-F6A7-0ECC-FB8E-6A562B5C2FBF}"/>
              </a:ext>
            </a:extLst>
          </p:cNvPr>
          <p:cNvSpPr/>
          <p:nvPr userDrawn="1"/>
        </p:nvSpPr>
        <p:spPr>
          <a:xfrm>
            <a:off x="10515271" y="0"/>
            <a:ext cx="1676729" cy="1157591"/>
          </a:xfrm>
          <a:prstGeom prst="rect">
            <a:avLst/>
          </a:prstGeom>
          <a:solidFill>
            <a:srgbClr val="1005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platzhalter 13">
            <a:extLst>
              <a:ext uri="{FF2B5EF4-FFF2-40B4-BE49-F238E27FC236}">
                <a16:creationId xmlns:a16="http://schemas.microsoft.com/office/drawing/2014/main" id="{F26108CD-4CE7-7FE7-B728-0EB406623D75}"/>
              </a:ext>
            </a:extLst>
          </p:cNvPr>
          <p:cNvSpPr>
            <a:spLocks noGrp="1"/>
          </p:cNvSpPr>
          <p:nvPr>
            <p:ph type="body" sz="quarter" idx="11" hasCustomPrompt="1"/>
          </p:nvPr>
        </p:nvSpPr>
        <p:spPr>
          <a:xfrm>
            <a:off x="247152" y="4418073"/>
            <a:ext cx="5748381" cy="1447706"/>
          </a:xfrm>
          <a:prstGeom prst="rect">
            <a:avLst/>
          </a:prstGeom>
        </p:spPr>
        <p:txBody>
          <a:bodyPr/>
          <a:lstStyle>
            <a:lvl1pPr marL="0" indent="0">
              <a:lnSpc>
                <a:spcPct val="100000"/>
              </a:lnSpc>
              <a:spcBef>
                <a:spcPts val="0"/>
              </a:spcBef>
              <a:buNone/>
              <a:defRPr sz="2800">
                <a:solidFill>
                  <a:schemeClr val="bg1"/>
                </a:solidFill>
              </a:defRPr>
            </a:lvl1pPr>
          </a:lstStyle>
          <a:p>
            <a:pPr lvl="0"/>
            <a:r>
              <a:rPr lang="de-DE" dirty="0"/>
              <a:t>Dies ist ein </a:t>
            </a:r>
            <a:r>
              <a:rPr lang="de-DE" dirty="0" err="1"/>
              <a:t>Typoblindtext</a:t>
            </a:r>
            <a:r>
              <a:rPr lang="de-DE" dirty="0"/>
              <a:t>. Hier kann man sehen, ob alle Buchstaben da sind.</a:t>
            </a:r>
          </a:p>
        </p:txBody>
      </p:sp>
      <p:sp>
        <p:nvSpPr>
          <p:cNvPr id="13" name="Inhaltsplatzhalter 10">
            <a:extLst>
              <a:ext uri="{FF2B5EF4-FFF2-40B4-BE49-F238E27FC236}">
                <a16:creationId xmlns:a16="http://schemas.microsoft.com/office/drawing/2014/main" id="{A06A7A7B-2CF1-3E3B-8FDA-E31FE4A6F570}"/>
              </a:ext>
            </a:extLst>
          </p:cNvPr>
          <p:cNvSpPr>
            <a:spLocks noGrp="1"/>
          </p:cNvSpPr>
          <p:nvPr>
            <p:ph sz="quarter" idx="10" hasCustomPrompt="1"/>
          </p:nvPr>
        </p:nvSpPr>
        <p:spPr>
          <a:xfrm>
            <a:off x="247152" y="2060799"/>
            <a:ext cx="6156357" cy="2024818"/>
          </a:xfrm>
          <a:prstGeom prst="rect">
            <a:avLst/>
          </a:prstGeom>
        </p:spPr>
        <p:txBody>
          <a:bodyPr/>
          <a:lstStyle>
            <a:lvl1pPr marL="0" indent="0">
              <a:lnSpc>
                <a:spcPct val="90000"/>
              </a:lnSpc>
              <a:spcBef>
                <a:spcPts val="0"/>
              </a:spcBef>
              <a:buFontTx/>
              <a:buNone/>
              <a:defRPr sz="4800" b="1">
                <a:solidFill>
                  <a:schemeClr val="bg1"/>
                </a:solidFill>
                <a:latin typeface="+mn-lt"/>
              </a:defRPr>
            </a:lvl1pPr>
          </a:lstStyle>
          <a:p>
            <a:pPr lvl="0"/>
            <a:r>
              <a:rPr lang="de-DE" dirty="0"/>
              <a:t>Hier könnte Ihre Headline stehen und noch mehr</a:t>
            </a:r>
          </a:p>
        </p:txBody>
      </p:sp>
      <p:grpSp>
        <p:nvGrpSpPr>
          <p:cNvPr id="9" name="Gruppieren 8">
            <a:extLst>
              <a:ext uri="{FF2B5EF4-FFF2-40B4-BE49-F238E27FC236}">
                <a16:creationId xmlns:a16="http://schemas.microsoft.com/office/drawing/2014/main" id="{C7F97C91-F311-AB97-A00F-5A0E364BC921}"/>
              </a:ext>
            </a:extLst>
          </p:cNvPr>
          <p:cNvGrpSpPr/>
          <p:nvPr userDrawn="1"/>
        </p:nvGrpSpPr>
        <p:grpSpPr>
          <a:xfrm>
            <a:off x="344376" y="71117"/>
            <a:ext cx="1991986" cy="882446"/>
            <a:chOff x="180089" y="-40956"/>
            <a:chExt cx="2322187" cy="1060245"/>
          </a:xfrm>
        </p:grpSpPr>
        <p:pic>
          <p:nvPicPr>
            <p:cNvPr id="10" name="Grafik 9">
              <a:extLst>
                <a:ext uri="{FF2B5EF4-FFF2-40B4-BE49-F238E27FC236}">
                  <a16:creationId xmlns:a16="http://schemas.microsoft.com/office/drawing/2014/main" id="{A495419C-EC0B-9D33-C4EE-8A1A5FA05A4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80089" y="187701"/>
              <a:ext cx="1087114" cy="638213"/>
            </a:xfrm>
            <a:prstGeom prst="rect">
              <a:avLst/>
            </a:prstGeom>
          </p:spPr>
        </p:pic>
        <p:pic>
          <p:nvPicPr>
            <p:cNvPr id="12" name="Grafik 11">
              <a:extLst>
                <a:ext uri="{FF2B5EF4-FFF2-40B4-BE49-F238E27FC236}">
                  <a16:creationId xmlns:a16="http://schemas.microsoft.com/office/drawing/2014/main" id="{FAA35206-A072-0DB2-537E-2CAB5105429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424864" y="-40956"/>
              <a:ext cx="1077412" cy="1060245"/>
            </a:xfrm>
            <a:prstGeom prst="rect">
              <a:avLst/>
            </a:prstGeom>
          </p:spPr>
        </p:pic>
      </p:grpSp>
      <p:pic>
        <p:nvPicPr>
          <p:cNvPr id="5" name="Grafik 4" descr="Ein Bild, das Person, Koch, Kochuniform, Kleidung enthält.&#10;&#10;KI-generierte Inhalte können fehlerhaft sein.">
            <a:extLst>
              <a:ext uri="{FF2B5EF4-FFF2-40B4-BE49-F238E27FC236}">
                <a16:creationId xmlns:a16="http://schemas.microsoft.com/office/drawing/2014/main" id="{7024748D-9B31-C733-D727-D18FCBF4AD19}"/>
              </a:ext>
            </a:extLst>
          </p:cNvPr>
          <p:cNvPicPr>
            <a:picLocks noChangeAspect="1"/>
          </p:cNvPicPr>
          <p:nvPr userDrawn="1"/>
        </p:nvPicPr>
        <p:blipFill>
          <a:blip r:embed="rId5" cstate="email">
            <a:extLst>
              <a:ext uri="{28A0092B-C50C-407E-A947-70E740481C1C}">
                <a14:useLocalDpi xmlns:a14="http://schemas.microsoft.com/office/drawing/2010/main"/>
              </a:ext>
            </a:extLst>
          </a:blip>
          <a:srcRect l="-534" t="2969" r="-178" b="7482"/>
          <a:stretch>
            <a:fillRect/>
          </a:stretch>
        </p:blipFill>
        <p:spPr>
          <a:xfrm>
            <a:off x="7071394" y="490350"/>
            <a:ext cx="4421616" cy="5892654"/>
          </a:xfrm>
          <a:prstGeom prst="rect">
            <a:avLst/>
          </a:prstGeom>
        </p:spPr>
      </p:pic>
      <p:pic>
        <p:nvPicPr>
          <p:cNvPr id="7" name="Grafik 6">
            <a:extLst>
              <a:ext uri="{FF2B5EF4-FFF2-40B4-BE49-F238E27FC236}">
                <a16:creationId xmlns:a16="http://schemas.microsoft.com/office/drawing/2014/main" id="{585DFF1D-D9A2-0598-FFA8-9CF77D3B5B9B}"/>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10515271" y="149822"/>
            <a:ext cx="984110" cy="847135"/>
          </a:xfrm>
          <a:prstGeom prst="rect">
            <a:avLst/>
          </a:prstGeom>
        </p:spPr>
      </p:pic>
    </p:spTree>
    <p:extLst>
      <p:ext uri="{BB962C8B-B14F-4D97-AF65-F5344CB8AC3E}">
        <p14:creationId xmlns:p14="http://schemas.microsoft.com/office/powerpoint/2010/main" val="4285939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6_Benutzerdefiniertes Layout">
    <p:bg>
      <p:bgPr>
        <a:solidFill>
          <a:schemeClr val="bg1"/>
        </a:solid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EA7C6D93-8F61-3515-F254-7788BB0BCBA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735722" y="2905644"/>
            <a:ext cx="2444223" cy="3926359"/>
          </a:xfrm>
          <a:prstGeom prst="rect">
            <a:avLst/>
          </a:prstGeom>
        </p:spPr>
      </p:pic>
      <p:sp>
        <p:nvSpPr>
          <p:cNvPr id="16" name="Rechteck 15">
            <a:extLst>
              <a:ext uri="{FF2B5EF4-FFF2-40B4-BE49-F238E27FC236}">
                <a16:creationId xmlns:a16="http://schemas.microsoft.com/office/drawing/2014/main" id="{BC34A46D-F6A7-0ECC-FB8E-6A562B5C2FBF}"/>
              </a:ext>
            </a:extLst>
          </p:cNvPr>
          <p:cNvSpPr/>
          <p:nvPr userDrawn="1"/>
        </p:nvSpPr>
        <p:spPr>
          <a:xfrm>
            <a:off x="10515271" y="0"/>
            <a:ext cx="1676729" cy="11575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platzhalter 13">
            <a:extLst>
              <a:ext uri="{FF2B5EF4-FFF2-40B4-BE49-F238E27FC236}">
                <a16:creationId xmlns:a16="http://schemas.microsoft.com/office/drawing/2014/main" id="{F26108CD-4CE7-7FE7-B728-0EB406623D75}"/>
              </a:ext>
            </a:extLst>
          </p:cNvPr>
          <p:cNvSpPr>
            <a:spLocks noGrp="1"/>
          </p:cNvSpPr>
          <p:nvPr>
            <p:ph type="body" sz="quarter" idx="11" hasCustomPrompt="1"/>
          </p:nvPr>
        </p:nvSpPr>
        <p:spPr>
          <a:xfrm>
            <a:off x="247152" y="4418073"/>
            <a:ext cx="5748381" cy="1447706"/>
          </a:xfrm>
          <a:prstGeom prst="rect">
            <a:avLst/>
          </a:prstGeom>
        </p:spPr>
        <p:txBody>
          <a:bodyPr/>
          <a:lstStyle>
            <a:lvl1pPr marL="0" indent="0">
              <a:lnSpc>
                <a:spcPct val="100000"/>
              </a:lnSpc>
              <a:spcBef>
                <a:spcPts val="0"/>
              </a:spcBef>
              <a:buNone/>
              <a:defRPr sz="2800">
                <a:solidFill>
                  <a:schemeClr val="tx1"/>
                </a:solidFill>
              </a:defRPr>
            </a:lvl1pPr>
          </a:lstStyle>
          <a:p>
            <a:pPr lvl="0"/>
            <a:r>
              <a:rPr lang="de-DE" dirty="0"/>
              <a:t>Dies ist ein </a:t>
            </a:r>
            <a:r>
              <a:rPr lang="de-DE" dirty="0" err="1"/>
              <a:t>Typoblindtext</a:t>
            </a:r>
            <a:r>
              <a:rPr lang="de-DE" dirty="0"/>
              <a:t>. Hier kann man sehen, ob alle Buchstaben da sind.</a:t>
            </a:r>
          </a:p>
        </p:txBody>
      </p:sp>
      <p:sp>
        <p:nvSpPr>
          <p:cNvPr id="13" name="Inhaltsplatzhalter 10">
            <a:extLst>
              <a:ext uri="{FF2B5EF4-FFF2-40B4-BE49-F238E27FC236}">
                <a16:creationId xmlns:a16="http://schemas.microsoft.com/office/drawing/2014/main" id="{A06A7A7B-2CF1-3E3B-8FDA-E31FE4A6F570}"/>
              </a:ext>
            </a:extLst>
          </p:cNvPr>
          <p:cNvSpPr>
            <a:spLocks noGrp="1"/>
          </p:cNvSpPr>
          <p:nvPr>
            <p:ph sz="quarter" idx="10" hasCustomPrompt="1"/>
          </p:nvPr>
        </p:nvSpPr>
        <p:spPr>
          <a:xfrm>
            <a:off x="247152" y="2060799"/>
            <a:ext cx="6156357" cy="2024818"/>
          </a:xfrm>
          <a:prstGeom prst="rect">
            <a:avLst/>
          </a:prstGeom>
        </p:spPr>
        <p:txBody>
          <a:bodyPr/>
          <a:lstStyle>
            <a:lvl1pPr marL="0" indent="0">
              <a:lnSpc>
                <a:spcPct val="90000"/>
              </a:lnSpc>
              <a:spcBef>
                <a:spcPts val="0"/>
              </a:spcBef>
              <a:buFontTx/>
              <a:buNone/>
              <a:defRPr sz="4800" b="1">
                <a:solidFill>
                  <a:schemeClr val="tx1"/>
                </a:solidFill>
                <a:latin typeface="+mn-lt"/>
              </a:defRPr>
            </a:lvl1pPr>
          </a:lstStyle>
          <a:p>
            <a:pPr lvl="0"/>
            <a:r>
              <a:rPr lang="de-DE" dirty="0"/>
              <a:t>Hier könnte Ihre Headline stehen und noch mehr</a:t>
            </a:r>
          </a:p>
        </p:txBody>
      </p:sp>
      <p:pic>
        <p:nvPicPr>
          <p:cNvPr id="5" name="Grafik 4" descr="Ein Bild, das Person, Koch, Kochuniform, Kleidung enthält.&#10;&#10;KI-generierte Inhalte können fehlerhaft sein.">
            <a:extLst>
              <a:ext uri="{FF2B5EF4-FFF2-40B4-BE49-F238E27FC236}">
                <a16:creationId xmlns:a16="http://schemas.microsoft.com/office/drawing/2014/main" id="{7024748D-9B31-C733-D727-D18FCBF4AD19}"/>
              </a:ext>
            </a:extLst>
          </p:cNvPr>
          <p:cNvPicPr>
            <a:picLocks noChangeAspect="1"/>
          </p:cNvPicPr>
          <p:nvPr userDrawn="1"/>
        </p:nvPicPr>
        <p:blipFill>
          <a:blip r:embed="rId3" cstate="email">
            <a:extLst>
              <a:ext uri="{28A0092B-C50C-407E-A947-70E740481C1C}">
                <a14:useLocalDpi xmlns:a14="http://schemas.microsoft.com/office/drawing/2010/main"/>
              </a:ext>
            </a:extLst>
          </a:blip>
          <a:srcRect l="-534" t="2969" r="-178" b="7482"/>
          <a:stretch>
            <a:fillRect/>
          </a:stretch>
        </p:blipFill>
        <p:spPr>
          <a:xfrm>
            <a:off x="7071394" y="490350"/>
            <a:ext cx="4421616" cy="5892654"/>
          </a:xfrm>
          <a:prstGeom prst="rect">
            <a:avLst/>
          </a:prstGeom>
        </p:spPr>
      </p:pic>
      <p:pic>
        <p:nvPicPr>
          <p:cNvPr id="7" name="Grafik 6">
            <a:extLst>
              <a:ext uri="{FF2B5EF4-FFF2-40B4-BE49-F238E27FC236}">
                <a16:creationId xmlns:a16="http://schemas.microsoft.com/office/drawing/2014/main" id="{585DFF1D-D9A2-0598-FFA8-9CF77D3B5B9B}"/>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0515271" y="149822"/>
            <a:ext cx="984110" cy="847135"/>
          </a:xfrm>
          <a:prstGeom prst="rect">
            <a:avLst/>
          </a:prstGeom>
        </p:spPr>
      </p:pic>
    </p:spTree>
    <p:extLst>
      <p:ext uri="{BB962C8B-B14F-4D97-AF65-F5344CB8AC3E}">
        <p14:creationId xmlns:p14="http://schemas.microsoft.com/office/powerpoint/2010/main" val="245656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Benutzerdefiniertes Layout">
    <p:bg>
      <p:bgPr>
        <a:solidFill>
          <a:srgbClr val="9FC2FF">
            <a:alpha val="40000"/>
          </a:srgbClr>
        </a:solidFill>
        <a:effectLst/>
      </p:bgPr>
    </p:bg>
    <p:spTree>
      <p:nvGrpSpPr>
        <p:cNvPr id="1" name=""/>
        <p:cNvGrpSpPr/>
        <p:nvPr/>
      </p:nvGrpSpPr>
      <p:grpSpPr>
        <a:xfrm>
          <a:off x="0" y="0"/>
          <a:ext cx="0" cy="0"/>
          <a:chOff x="0" y="0"/>
          <a:chExt cx="0" cy="0"/>
        </a:xfrm>
      </p:grpSpPr>
      <p:sp>
        <p:nvSpPr>
          <p:cNvPr id="11" name="Inhaltsplatzhalter 10">
            <a:extLst>
              <a:ext uri="{FF2B5EF4-FFF2-40B4-BE49-F238E27FC236}">
                <a16:creationId xmlns:a16="http://schemas.microsoft.com/office/drawing/2014/main" id="{9516E380-E51B-CCF8-7330-76A9FF2FC2BF}"/>
              </a:ext>
            </a:extLst>
          </p:cNvPr>
          <p:cNvSpPr>
            <a:spLocks noGrp="1"/>
          </p:cNvSpPr>
          <p:nvPr>
            <p:ph sz="quarter" idx="10" hasCustomPrompt="1"/>
          </p:nvPr>
        </p:nvSpPr>
        <p:spPr>
          <a:xfrm>
            <a:off x="2683445" y="2468765"/>
            <a:ext cx="7634288" cy="1345568"/>
          </a:xfrm>
          <a:prstGeom prst="rect">
            <a:avLst/>
          </a:prstGeom>
        </p:spPr>
        <p:txBody>
          <a:bodyPr/>
          <a:lstStyle>
            <a:lvl1pPr marL="0" indent="0">
              <a:lnSpc>
                <a:spcPct val="100000"/>
              </a:lnSpc>
              <a:buFontTx/>
              <a:buNone/>
              <a:defRPr sz="2600" b="1">
                <a:solidFill>
                  <a:srgbClr val="331ED9"/>
                </a:solidFill>
                <a:latin typeface="+mn-lt"/>
              </a:defRPr>
            </a:lvl1pPr>
          </a:lstStyle>
          <a:p>
            <a:pPr lvl="0"/>
            <a:r>
              <a:rPr lang="de-DE" dirty="0"/>
              <a:t>Dies ist ein </a:t>
            </a:r>
            <a:r>
              <a:rPr lang="de-DE" dirty="0" err="1"/>
              <a:t>Typoblindtext</a:t>
            </a:r>
            <a:r>
              <a:rPr lang="de-DE" dirty="0"/>
              <a:t>. Hier kann man sehen, ob alle Buchstaben da sind und wie sie aussehen können.</a:t>
            </a:r>
          </a:p>
        </p:txBody>
      </p:sp>
      <p:pic>
        <p:nvPicPr>
          <p:cNvPr id="3" name="Grafik 2">
            <a:extLst>
              <a:ext uri="{FF2B5EF4-FFF2-40B4-BE49-F238E27FC236}">
                <a16:creationId xmlns:a16="http://schemas.microsoft.com/office/drawing/2014/main" id="{270CB2F6-462A-7628-3322-8C2CAA656C2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50" y="3779122"/>
            <a:ext cx="3079249" cy="3088932"/>
          </a:xfrm>
          <a:prstGeom prst="rect">
            <a:avLst/>
          </a:prstGeom>
        </p:spPr>
      </p:pic>
      <p:sp>
        <p:nvSpPr>
          <p:cNvPr id="6" name="Textplatzhalter 5">
            <a:extLst>
              <a:ext uri="{FF2B5EF4-FFF2-40B4-BE49-F238E27FC236}">
                <a16:creationId xmlns:a16="http://schemas.microsoft.com/office/drawing/2014/main" id="{A2838C37-57EF-48C4-A4F6-7E2BB159479C}"/>
              </a:ext>
            </a:extLst>
          </p:cNvPr>
          <p:cNvSpPr>
            <a:spLocks noGrp="1"/>
          </p:cNvSpPr>
          <p:nvPr>
            <p:ph type="body" sz="quarter" idx="11" hasCustomPrompt="1"/>
          </p:nvPr>
        </p:nvSpPr>
        <p:spPr>
          <a:xfrm>
            <a:off x="2682875" y="3989534"/>
            <a:ext cx="7634288" cy="1346200"/>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Tx/>
              <a:buNone/>
              <a:tabLst/>
              <a:defRPr sz="1100"/>
            </a:lvl1pPr>
            <a:lvl5pPr marL="1828800" indent="0">
              <a:buNone/>
              <a:defRPr/>
            </a:lvl5pPr>
          </a:lstStyle>
          <a:p>
            <a:pPr marL="0" marR="0" lvl="0" indent="0" algn="l" defTabSz="914400" rtl="0" eaLnBrk="1" fontAlgn="auto" latinLnBrk="0" hangingPunct="1">
              <a:lnSpc>
                <a:spcPct val="150000"/>
              </a:lnSpc>
              <a:spcBef>
                <a:spcPts val="1000"/>
              </a:spcBef>
              <a:spcAft>
                <a:spcPts val="0"/>
              </a:spcAft>
              <a:buClrTx/>
              <a:buSzTx/>
              <a:buFontTx/>
              <a:buNone/>
              <a:tabLst/>
              <a:defRPr/>
            </a:pPr>
            <a:r>
              <a:rPr lang="de-DE" dirty="0"/>
              <a:t>Dies ist ein </a:t>
            </a:r>
            <a:r>
              <a:rPr lang="de-DE" dirty="0" err="1"/>
              <a:t>Typoblindtext</a:t>
            </a:r>
            <a:r>
              <a:rPr lang="de-DE" dirty="0"/>
              <a:t>. An ihm kann man sehen, ob alle Buchstaben da sind und wie sie aussehen. Manchmal benutzt man Worte wie </a:t>
            </a:r>
            <a:r>
              <a:rPr lang="de-DE" dirty="0" err="1"/>
              <a:t>Hamburgefonts</a:t>
            </a:r>
            <a:r>
              <a:rPr lang="de-DE" dirty="0"/>
              <a:t>, </a:t>
            </a:r>
            <a:r>
              <a:rPr lang="de-DE" dirty="0" err="1"/>
              <a:t>Rafgenduks</a:t>
            </a:r>
            <a:r>
              <a:rPr lang="de-DE" dirty="0"/>
              <a:t> oder </a:t>
            </a:r>
            <a:r>
              <a:rPr lang="de-DE" dirty="0" err="1"/>
              <a:t>Handgloves</a:t>
            </a:r>
            <a:r>
              <a:rPr lang="de-DE" dirty="0"/>
              <a:t>, um Schriften zu testen. Manchmal Sätze, die alle Buchstaben des Alphabets enthalten - man nennt diese Sätze »</a:t>
            </a:r>
            <a:r>
              <a:rPr lang="de-DE" dirty="0" err="1"/>
              <a:t>Pangrams</a:t>
            </a:r>
            <a:r>
              <a:rPr lang="de-DE" dirty="0"/>
              <a:t>«. Sehr bekannt ist dieser: The quick </a:t>
            </a:r>
            <a:r>
              <a:rPr lang="de-DE" dirty="0" err="1"/>
              <a:t>brown</a:t>
            </a:r>
            <a:r>
              <a:rPr lang="de-DE" dirty="0"/>
              <a:t> </a:t>
            </a:r>
            <a:r>
              <a:rPr lang="de-DE" dirty="0" err="1"/>
              <a:t>fox</a:t>
            </a:r>
            <a:r>
              <a:rPr lang="de-DE" dirty="0"/>
              <a:t> </a:t>
            </a:r>
            <a:r>
              <a:rPr lang="de-DE" dirty="0" err="1"/>
              <a:t>jumps</a:t>
            </a:r>
            <a:r>
              <a:rPr lang="de-DE" dirty="0"/>
              <a:t> </a:t>
            </a:r>
            <a:r>
              <a:rPr lang="de-DE" dirty="0" err="1"/>
              <a:t>over</a:t>
            </a:r>
            <a:r>
              <a:rPr lang="de-DE" dirty="0"/>
              <a:t> </a:t>
            </a:r>
            <a:r>
              <a:rPr lang="de-DE" dirty="0" err="1"/>
              <a:t>the</a:t>
            </a:r>
            <a:r>
              <a:rPr lang="de-DE" dirty="0"/>
              <a:t> </a:t>
            </a:r>
            <a:r>
              <a:rPr lang="de-DE" dirty="0" err="1"/>
              <a:t>lazy</a:t>
            </a:r>
            <a:r>
              <a:rPr lang="de-DE" dirty="0"/>
              <a:t> </a:t>
            </a:r>
            <a:r>
              <a:rPr lang="de-DE" dirty="0" err="1"/>
              <a:t>old</a:t>
            </a:r>
            <a:r>
              <a:rPr lang="de-DE" dirty="0"/>
              <a:t> </a:t>
            </a:r>
            <a:r>
              <a:rPr lang="de-DE" dirty="0" err="1"/>
              <a:t>dog</a:t>
            </a:r>
            <a:r>
              <a:rPr lang="de-DE" dirty="0"/>
              <a:t>. Oft werden in </a:t>
            </a:r>
            <a:r>
              <a:rPr lang="de-DE" dirty="0" err="1"/>
              <a:t>Typoblindtexte</a:t>
            </a:r>
            <a:r>
              <a:rPr lang="de-DE" dirty="0"/>
              <a:t> auch fremdsprachige Satzteile eingebaut (AVAIL® and </a:t>
            </a:r>
            <a:r>
              <a:rPr lang="de-DE" dirty="0" err="1"/>
              <a:t>Wefox</a:t>
            </a:r>
            <a:r>
              <a:rPr lang="de-DE" dirty="0"/>
              <a:t>™ </a:t>
            </a:r>
            <a:r>
              <a:rPr lang="de-DE" dirty="0" err="1"/>
              <a:t>are</a:t>
            </a:r>
            <a:r>
              <a:rPr lang="de-DE" dirty="0"/>
              <a:t> </a:t>
            </a:r>
            <a:r>
              <a:rPr lang="de-DE" dirty="0" err="1"/>
              <a:t>testing</a:t>
            </a:r>
            <a:r>
              <a:rPr lang="de-DE" dirty="0"/>
              <a:t> </a:t>
            </a:r>
            <a:r>
              <a:rPr lang="de-DE" dirty="0" err="1"/>
              <a:t>aussi</a:t>
            </a:r>
            <a:r>
              <a:rPr lang="de-DE" dirty="0"/>
              <a:t> la </a:t>
            </a:r>
            <a:r>
              <a:rPr lang="de-DE" dirty="0" err="1"/>
              <a:t>Kerning</a:t>
            </a:r>
            <a:r>
              <a:rPr lang="de-DE" dirty="0"/>
              <a:t>), um die Wirkung in anderen Sprachen zu testen.</a:t>
            </a:r>
          </a:p>
        </p:txBody>
      </p:sp>
    </p:spTree>
    <p:extLst>
      <p:ext uri="{BB962C8B-B14F-4D97-AF65-F5344CB8AC3E}">
        <p14:creationId xmlns:p14="http://schemas.microsoft.com/office/powerpoint/2010/main" val="2363887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3" name="Textplatzhalter 12">
            <a:extLst>
              <a:ext uri="{FF2B5EF4-FFF2-40B4-BE49-F238E27FC236}">
                <a16:creationId xmlns:a16="http://schemas.microsoft.com/office/drawing/2014/main" id="{9CF125F5-9E48-2E05-BDF2-FB86DD1D404A}"/>
              </a:ext>
            </a:extLst>
          </p:cNvPr>
          <p:cNvSpPr>
            <a:spLocks noGrp="1"/>
          </p:cNvSpPr>
          <p:nvPr>
            <p:ph type="body" sz="quarter" idx="10" hasCustomPrompt="1"/>
          </p:nvPr>
        </p:nvSpPr>
        <p:spPr>
          <a:xfrm>
            <a:off x="9242188" y="3150293"/>
            <a:ext cx="2454275" cy="2917825"/>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Tx/>
              <a:buNone/>
              <a:tabLst/>
              <a:defRPr sz="1100"/>
            </a:lvl1pPr>
          </a:lstStyle>
          <a:p>
            <a:pPr marL="0" marR="0" lvl="0" indent="0" algn="l" defTabSz="914400" rtl="0" eaLnBrk="1" fontAlgn="auto" latinLnBrk="0" hangingPunct="1">
              <a:lnSpc>
                <a:spcPct val="150000"/>
              </a:lnSpc>
              <a:spcBef>
                <a:spcPts val="1000"/>
              </a:spcBef>
              <a:spcAft>
                <a:spcPts val="0"/>
              </a:spcAft>
              <a:buClrTx/>
              <a:buSzTx/>
              <a:buFontTx/>
              <a:buNone/>
              <a:tabLst/>
              <a:defRPr/>
            </a:pPr>
            <a:r>
              <a:rPr lang="de-DE" sz="1100" dirty="0">
                <a:solidFill>
                  <a:srgbClr val="331ED9"/>
                </a:solidFill>
                <a:latin typeface="+mn-lt"/>
                <a:ea typeface="+mn-lt"/>
                <a:cs typeface="+mn-lt"/>
              </a:rPr>
              <a:t>Dies ist ein </a:t>
            </a:r>
            <a:r>
              <a:rPr lang="de-DE" sz="1100" dirty="0" err="1">
                <a:solidFill>
                  <a:srgbClr val="331ED9"/>
                </a:solidFill>
                <a:latin typeface="+mn-lt"/>
                <a:ea typeface="+mn-lt"/>
                <a:cs typeface="+mn-lt"/>
              </a:rPr>
              <a:t>Typoblindtext</a:t>
            </a:r>
            <a:r>
              <a:rPr lang="de-DE" sz="1100" dirty="0">
                <a:solidFill>
                  <a:srgbClr val="331ED9"/>
                </a:solidFill>
                <a:latin typeface="+mn-lt"/>
                <a:ea typeface="+mn-lt"/>
                <a:cs typeface="+mn-lt"/>
              </a:rPr>
              <a:t>. An ihm kann man sehen, ob alle Buch-staben da sind und wie sie aus-sehen. Manchmal benutzt man Worte wie </a:t>
            </a:r>
            <a:r>
              <a:rPr lang="de-DE" sz="1100" dirty="0" err="1">
                <a:solidFill>
                  <a:srgbClr val="331ED9"/>
                </a:solidFill>
                <a:latin typeface="+mn-lt"/>
                <a:ea typeface="+mn-lt"/>
                <a:cs typeface="+mn-lt"/>
              </a:rPr>
              <a:t>Hamburgefonts</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Rafgen-duks</a:t>
            </a:r>
            <a:r>
              <a:rPr lang="de-DE" sz="1100" dirty="0">
                <a:solidFill>
                  <a:srgbClr val="331ED9"/>
                </a:solidFill>
                <a:latin typeface="+mn-lt"/>
                <a:ea typeface="+mn-lt"/>
                <a:cs typeface="+mn-lt"/>
              </a:rPr>
              <a:t> oder </a:t>
            </a:r>
            <a:r>
              <a:rPr lang="de-DE" sz="1100" dirty="0" err="1">
                <a:solidFill>
                  <a:srgbClr val="331ED9"/>
                </a:solidFill>
                <a:latin typeface="+mn-lt"/>
                <a:ea typeface="+mn-lt"/>
                <a:cs typeface="+mn-lt"/>
              </a:rPr>
              <a:t>Handgloves</a:t>
            </a:r>
            <a:r>
              <a:rPr lang="de-DE" sz="1100" dirty="0">
                <a:solidFill>
                  <a:srgbClr val="331ED9"/>
                </a:solidFill>
                <a:latin typeface="+mn-lt"/>
                <a:ea typeface="+mn-lt"/>
                <a:cs typeface="+mn-lt"/>
              </a:rPr>
              <a:t>, um Schriften zu testen. Manchmal Sätze, die alle Buchstaben des Alphabets </a:t>
            </a:r>
            <a:r>
              <a:rPr lang="de-DE" sz="1100" dirty="0" err="1">
                <a:solidFill>
                  <a:srgbClr val="331ED9"/>
                </a:solidFill>
                <a:latin typeface="+mn-lt"/>
                <a:ea typeface="+mn-lt"/>
                <a:cs typeface="+mn-lt"/>
              </a:rPr>
              <a:t>ent</a:t>
            </a:r>
            <a:r>
              <a:rPr lang="de-DE" sz="1100" dirty="0">
                <a:solidFill>
                  <a:srgbClr val="331ED9"/>
                </a:solidFill>
                <a:latin typeface="+mn-lt"/>
                <a:ea typeface="+mn-lt"/>
                <a:cs typeface="+mn-lt"/>
              </a:rPr>
              <a:t>-halten - man nennt diese Sätze »</a:t>
            </a:r>
            <a:r>
              <a:rPr lang="de-DE" sz="1100" dirty="0" err="1">
                <a:solidFill>
                  <a:srgbClr val="331ED9"/>
                </a:solidFill>
                <a:latin typeface="+mn-lt"/>
                <a:ea typeface="+mn-lt"/>
                <a:cs typeface="+mn-lt"/>
              </a:rPr>
              <a:t>Pangrams</a:t>
            </a:r>
            <a:r>
              <a:rPr lang="de-DE" sz="1100" dirty="0">
                <a:solidFill>
                  <a:srgbClr val="331ED9"/>
                </a:solidFill>
                <a:latin typeface="+mn-lt"/>
                <a:ea typeface="+mn-lt"/>
                <a:cs typeface="+mn-lt"/>
              </a:rPr>
              <a:t>«. Sehr bekannt ist dieser: </a:t>
            </a:r>
            <a:endParaRPr lang="de-DE" sz="1100" dirty="0">
              <a:solidFill>
                <a:srgbClr val="331ED9"/>
              </a:solidFill>
              <a:latin typeface="+mn-lt"/>
              <a:cs typeface="Arial"/>
            </a:endParaRPr>
          </a:p>
          <a:p>
            <a:pPr lvl="0"/>
            <a:endParaRPr lang="de-DE" dirty="0"/>
          </a:p>
        </p:txBody>
      </p:sp>
      <p:pic>
        <p:nvPicPr>
          <p:cNvPr id="7" name="Grafik 6" descr="Ein Bild, das Person, Kleidung, Menschliches Gesicht, Fahrzeug enthält.&#10;&#10;KI-generierte Inhalte können fehlerhaft sein.">
            <a:extLst>
              <a:ext uri="{FF2B5EF4-FFF2-40B4-BE49-F238E27FC236}">
                <a16:creationId xmlns:a16="http://schemas.microsoft.com/office/drawing/2014/main" id="{3C20EDB4-5A1D-25AA-F428-54758AC895F4}"/>
              </a:ext>
            </a:extLst>
          </p:cNvPr>
          <p:cNvPicPr>
            <a:picLocks noChangeAspect="1"/>
          </p:cNvPicPr>
          <p:nvPr userDrawn="1"/>
        </p:nvPicPr>
        <p:blipFill>
          <a:blip r:embed="rId2" cstate="email">
            <a:extLst>
              <a:ext uri="{28A0092B-C50C-407E-A947-70E740481C1C}">
                <a14:useLocalDpi xmlns:a14="http://schemas.microsoft.com/office/drawing/2010/main"/>
              </a:ext>
            </a:extLst>
          </a:blip>
          <a:srcRect l="4626" r="4626"/>
          <a:stretch>
            <a:fillRect/>
          </a:stretch>
        </p:blipFill>
        <p:spPr>
          <a:xfrm>
            <a:off x="-168979" y="-171"/>
            <a:ext cx="8998250" cy="6863799"/>
          </a:xfrm>
          <a:prstGeom prst="rect">
            <a:avLst/>
          </a:prstGeom>
        </p:spPr>
      </p:pic>
      <p:grpSp>
        <p:nvGrpSpPr>
          <p:cNvPr id="9" name="Gruppieren 8">
            <a:extLst>
              <a:ext uri="{FF2B5EF4-FFF2-40B4-BE49-F238E27FC236}">
                <a16:creationId xmlns:a16="http://schemas.microsoft.com/office/drawing/2014/main" id="{6AA56324-93E9-5B7B-F8D8-E52AF8E1AA83}"/>
              </a:ext>
            </a:extLst>
          </p:cNvPr>
          <p:cNvGrpSpPr/>
          <p:nvPr userDrawn="1"/>
        </p:nvGrpSpPr>
        <p:grpSpPr>
          <a:xfrm>
            <a:off x="344376" y="71117"/>
            <a:ext cx="1991986" cy="882446"/>
            <a:chOff x="180089" y="-40956"/>
            <a:chExt cx="2322187" cy="1060245"/>
          </a:xfrm>
        </p:grpSpPr>
        <p:pic>
          <p:nvPicPr>
            <p:cNvPr id="10" name="Grafik 9">
              <a:extLst>
                <a:ext uri="{FF2B5EF4-FFF2-40B4-BE49-F238E27FC236}">
                  <a16:creationId xmlns:a16="http://schemas.microsoft.com/office/drawing/2014/main" id="{5780E828-9511-E88F-9B26-6F31E434504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80089" y="187701"/>
              <a:ext cx="1087114" cy="638213"/>
            </a:xfrm>
            <a:prstGeom prst="rect">
              <a:avLst/>
            </a:prstGeom>
          </p:spPr>
        </p:pic>
        <p:pic>
          <p:nvPicPr>
            <p:cNvPr id="11" name="Grafik 10">
              <a:extLst>
                <a:ext uri="{FF2B5EF4-FFF2-40B4-BE49-F238E27FC236}">
                  <a16:creationId xmlns:a16="http://schemas.microsoft.com/office/drawing/2014/main" id="{E1956945-C23D-A7D6-4009-16CCD855F3B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424864" y="-40956"/>
              <a:ext cx="1077412" cy="1060245"/>
            </a:xfrm>
            <a:prstGeom prst="rect">
              <a:avLst/>
            </a:prstGeom>
          </p:spPr>
        </p:pic>
      </p:grpSp>
    </p:spTree>
    <p:extLst>
      <p:ext uri="{BB962C8B-B14F-4D97-AF65-F5344CB8AC3E}">
        <p14:creationId xmlns:p14="http://schemas.microsoft.com/office/powerpoint/2010/main" val="37931810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pic>
        <p:nvPicPr>
          <p:cNvPr id="7" name="Grafik 6" descr="Ein Bild, das Person, Kleidung, Menschliches Gesicht, Fahrzeug enthält.&#10;&#10;KI-generierte Inhalte können fehlerhaft sein.">
            <a:extLst>
              <a:ext uri="{FF2B5EF4-FFF2-40B4-BE49-F238E27FC236}">
                <a16:creationId xmlns:a16="http://schemas.microsoft.com/office/drawing/2014/main" id="{3C20EDB4-5A1D-25AA-F428-54758AC895F4}"/>
              </a:ext>
            </a:extLst>
          </p:cNvPr>
          <p:cNvPicPr>
            <a:picLocks noChangeAspect="1"/>
          </p:cNvPicPr>
          <p:nvPr userDrawn="1"/>
        </p:nvPicPr>
        <p:blipFill>
          <a:blip r:embed="rId2" cstate="email">
            <a:extLst>
              <a:ext uri="{28A0092B-C50C-407E-A947-70E740481C1C}">
                <a14:useLocalDpi xmlns:a14="http://schemas.microsoft.com/office/drawing/2010/main"/>
              </a:ext>
            </a:extLst>
          </a:blip>
          <a:srcRect l="4626" r="4626"/>
          <a:stretch>
            <a:fillRect/>
          </a:stretch>
        </p:blipFill>
        <p:spPr>
          <a:xfrm>
            <a:off x="-168979" y="-9407"/>
            <a:ext cx="8998250" cy="6863799"/>
          </a:xfrm>
          <a:prstGeom prst="rect">
            <a:avLst/>
          </a:prstGeom>
        </p:spPr>
      </p:pic>
      <p:grpSp>
        <p:nvGrpSpPr>
          <p:cNvPr id="9" name="Gruppieren 8">
            <a:extLst>
              <a:ext uri="{FF2B5EF4-FFF2-40B4-BE49-F238E27FC236}">
                <a16:creationId xmlns:a16="http://schemas.microsoft.com/office/drawing/2014/main" id="{6AA56324-93E9-5B7B-F8D8-E52AF8E1AA83}"/>
              </a:ext>
            </a:extLst>
          </p:cNvPr>
          <p:cNvGrpSpPr/>
          <p:nvPr userDrawn="1"/>
        </p:nvGrpSpPr>
        <p:grpSpPr>
          <a:xfrm>
            <a:off x="344376" y="71117"/>
            <a:ext cx="1991986" cy="882446"/>
            <a:chOff x="180089" y="-40956"/>
            <a:chExt cx="2322187" cy="1060245"/>
          </a:xfrm>
        </p:grpSpPr>
        <p:pic>
          <p:nvPicPr>
            <p:cNvPr id="10" name="Grafik 9">
              <a:extLst>
                <a:ext uri="{FF2B5EF4-FFF2-40B4-BE49-F238E27FC236}">
                  <a16:creationId xmlns:a16="http://schemas.microsoft.com/office/drawing/2014/main" id="{5780E828-9511-E88F-9B26-6F31E434504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80089" y="187701"/>
              <a:ext cx="1087114" cy="638213"/>
            </a:xfrm>
            <a:prstGeom prst="rect">
              <a:avLst/>
            </a:prstGeom>
          </p:spPr>
        </p:pic>
        <p:pic>
          <p:nvPicPr>
            <p:cNvPr id="11" name="Grafik 10">
              <a:extLst>
                <a:ext uri="{FF2B5EF4-FFF2-40B4-BE49-F238E27FC236}">
                  <a16:creationId xmlns:a16="http://schemas.microsoft.com/office/drawing/2014/main" id="{E1956945-C23D-A7D6-4009-16CCD855F3B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424864" y="-40956"/>
              <a:ext cx="1077412" cy="1060245"/>
            </a:xfrm>
            <a:prstGeom prst="rect">
              <a:avLst/>
            </a:prstGeom>
          </p:spPr>
        </p:pic>
      </p:grpSp>
      <p:sp>
        <p:nvSpPr>
          <p:cNvPr id="4" name="Textplatzhalter 3">
            <a:extLst>
              <a:ext uri="{FF2B5EF4-FFF2-40B4-BE49-F238E27FC236}">
                <a16:creationId xmlns:a16="http://schemas.microsoft.com/office/drawing/2014/main" id="{93AD82CF-611F-3295-99A0-D9EEDEE0092D}"/>
              </a:ext>
            </a:extLst>
          </p:cNvPr>
          <p:cNvSpPr>
            <a:spLocks noGrp="1"/>
          </p:cNvSpPr>
          <p:nvPr>
            <p:ph type="body" sz="quarter" idx="10" hasCustomPrompt="1"/>
          </p:nvPr>
        </p:nvSpPr>
        <p:spPr>
          <a:xfrm>
            <a:off x="9237279" y="3307370"/>
            <a:ext cx="2587625" cy="2908300"/>
          </a:xfrm>
          <a:prstGeom prst="rect">
            <a:avLst/>
          </a:prstGeom>
        </p:spPr>
        <p:txBody>
          <a:bodyPr/>
          <a:lstStyle>
            <a:lvl1pPr marL="0" indent="0">
              <a:lnSpc>
                <a:spcPct val="100000"/>
              </a:lnSpc>
              <a:buNone/>
              <a:defRPr sz="2000" b="1"/>
            </a:lvl1pPr>
          </a:lstStyle>
          <a:p>
            <a:pPr lvl="0"/>
            <a:r>
              <a:rPr lang="de-DE" dirty="0"/>
              <a:t>Dies ist ein </a:t>
            </a:r>
            <a:r>
              <a:rPr lang="de-DE" dirty="0" err="1"/>
              <a:t>Typoblindtext</a:t>
            </a:r>
            <a:r>
              <a:rPr lang="de-DE" dirty="0"/>
              <a:t>. Hier kann man sehen, ob alle Buchstaben da sind und wie sie aussehen können.</a:t>
            </a:r>
          </a:p>
        </p:txBody>
      </p:sp>
    </p:spTree>
    <p:extLst>
      <p:ext uri="{BB962C8B-B14F-4D97-AF65-F5344CB8AC3E}">
        <p14:creationId xmlns:p14="http://schemas.microsoft.com/office/powerpoint/2010/main" val="13994798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pic>
        <p:nvPicPr>
          <p:cNvPr id="7" name="Grafik 6" descr="Ein Bild, das Kleidung, Person, Maschine, Mann enthält.&#10;&#10;KI-generierte Inhalte können fehlerhaft sein.">
            <a:extLst>
              <a:ext uri="{FF2B5EF4-FFF2-40B4-BE49-F238E27FC236}">
                <a16:creationId xmlns:a16="http://schemas.microsoft.com/office/drawing/2014/main" id="{1938B14A-F3F8-F67C-1F7A-221807575293}"/>
              </a:ext>
            </a:extLst>
          </p:cNvPr>
          <p:cNvPicPr>
            <a:picLocks noChangeAspect="1"/>
          </p:cNvPicPr>
          <p:nvPr userDrawn="1"/>
        </p:nvPicPr>
        <p:blipFill>
          <a:blip r:embed="rId2" cstate="email">
            <a:extLst>
              <a:ext uri="{28A0092B-C50C-407E-A947-70E740481C1C}">
                <a14:useLocalDpi xmlns:a14="http://schemas.microsoft.com/office/drawing/2010/main"/>
              </a:ext>
            </a:extLst>
          </a:blip>
          <a:srcRect l="493" t="11636" r="17763" b="20485"/>
          <a:stretch>
            <a:fillRect/>
          </a:stretch>
        </p:blipFill>
        <p:spPr>
          <a:xfrm>
            <a:off x="299" y="4889"/>
            <a:ext cx="12225026" cy="6878038"/>
          </a:xfrm>
          <a:prstGeom prst="rect">
            <a:avLst/>
          </a:prstGeom>
        </p:spPr>
      </p:pic>
      <p:grpSp>
        <p:nvGrpSpPr>
          <p:cNvPr id="8" name="Gruppieren 7">
            <a:extLst>
              <a:ext uri="{FF2B5EF4-FFF2-40B4-BE49-F238E27FC236}">
                <a16:creationId xmlns:a16="http://schemas.microsoft.com/office/drawing/2014/main" id="{B4A016B1-597B-06C4-5923-D4645D1C9469}"/>
              </a:ext>
            </a:extLst>
          </p:cNvPr>
          <p:cNvGrpSpPr/>
          <p:nvPr userDrawn="1"/>
        </p:nvGrpSpPr>
        <p:grpSpPr>
          <a:xfrm>
            <a:off x="8881187" y="8774"/>
            <a:ext cx="3130163" cy="1384015"/>
            <a:chOff x="10202751" y="-321"/>
            <a:chExt cx="2322187" cy="1060245"/>
          </a:xfrm>
        </p:grpSpPr>
        <p:pic>
          <p:nvPicPr>
            <p:cNvPr id="9" name="Grafik 8">
              <a:extLst>
                <a:ext uri="{FF2B5EF4-FFF2-40B4-BE49-F238E27FC236}">
                  <a16:creationId xmlns:a16="http://schemas.microsoft.com/office/drawing/2014/main" id="{4B7301D3-014C-B24E-F866-EF78BDC8A87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202751" y="228336"/>
              <a:ext cx="1087114" cy="638213"/>
            </a:xfrm>
            <a:prstGeom prst="rect">
              <a:avLst/>
            </a:prstGeom>
          </p:spPr>
        </p:pic>
        <p:pic>
          <p:nvPicPr>
            <p:cNvPr id="10" name="Grafik 9">
              <a:extLst>
                <a:ext uri="{FF2B5EF4-FFF2-40B4-BE49-F238E27FC236}">
                  <a16:creationId xmlns:a16="http://schemas.microsoft.com/office/drawing/2014/main" id="{01C77E75-E051-7415-91C6-C343DC3106E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447526" y="-321"/>
              <a:ext cx="1077412" cy="1060245"/>
            </a:xfrm>
            <a:prstGeom prst="rect">
              <a:avLst/>
            </a:prstGeom>
          </p:spPr>
        </p:pic>
      </p:grpSp>
      <p:pic>
        <p:nvPicPr>
          <p:cNvPr id="2" name="Grafik 1">
            <a:extLst>
              <a:ext uri="{FF2B5EF4-FFF2-40B4-BE49-F238E27FC236}">
                <a16:creationId xmlns:a16="http://schemas.microsoft.com/office/drawing/2014/main" id="{3A4F9306-7CB1-EED9-5FA4-A79777A9521B}"/>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538446" y="302495"/>
            <a:ext cx="6052922" cy="6251379"/>
          </a:xfrm>
          <a:prstGeom prst="rect">
            <a:avLst/>
          </a:prstGeom>
        </p:spPr>
      </p:pic>
    </p:spTree>
    <p:extLst>
      <p:ext uri="{BB962C8B-B14F-4D97-AF65-F5344CB8AC3E}">
        <p14:creationId xmlns:p14="http://schemas.microsoft.com/office/powerpoint/2010/main" val="23428097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pic>
        <p:nvPicPr>
          <p:cNvPr id="2" name="Grafik 1" descr="Ein Bild, das Person, Kleidung, Mann, Motor enthält.&#10;&#10;KI-generierte Inhalte können fehlerhaft sein.">
            <a:extLst>
              <a:ext uri="{FF2B5EF4-FFF2-40B4-BE49-F238E27FC236}">
                <a16:creationId xmlns:a16="http://schemas.microsoft.com/office/drawing/2014/main" id="{C5DDAB09-E26D-7809-B77C-9FFAA5A87C4F}"/>
              </a:ext>
            </a:extLst>
          </p:cNvPr>
          <p:cNvPicPr>
            <a:picLocks noChangeAspect="1"/>
          </p:cNvPicPr>
          <p:nvPr userDrawn="1"/>
        </p:nvPicPr>
        <p:blipFill>
          <a:blip r:embed="rId2" cstate="email">
            <a:extLst>
              <a:ext uri="{28A0092B-C50C-407E-A947-70E740481C1C}">
                <a14:useLocalDpi xmlns:a14="http://schemas.microsoft.com/office/drawing/2010/main"/>
              </a:ext>
            </a:extLst>
          </a:blip>
          <a:srcRect l="9714" t="2293" r="3643" b="26752"/>
          <a:stretch>
            <a:fillRect/>
          </a:stretch>
        </p:blipFill>
        <p:spPr>
          <a:xfrm>
            <a:off x="-46741" y="-3386"/>
            <a:ext cx="12297105" cy="6853917"/>
          </a:xfrm>
          <a:prstGeom prst="rect">
            <a:avLst/>
          </a:prstGeom>
        </p:spPr>
      </p:pic>
      <p:grpSp>
        <p:nvGrpSpPr>
          <p:cNvPr id="8" name="Gruppieren 7">
            <a:extLst>
              <a:ext uri="{FF2B5EF4-FFF2-40B4-BE49-F238E27FC236}">
                <a16:creationId xmlns:a16="http://schemas.microsoft.com/office/drawing/2014/main" id="{B4A016B1-597B-06C4-5923-D4645D1C9469}"/>
              </a:ext>
            </a:extLst>
          </p:cNvPr>
          <p:cNvGrpSpPr/>
          <p:nvPr userDrawn="1"/>
        </p:nvGrpSpPr>
        <p:grpSpPr>
          <a:xfrm>
            <a:off x="8881187" y="8774"/>
            <a:ext cx="3130163" cy="1384015"/>
            <a:chOff x="10202751" y="-321"/>
            <a:chExt cx="2322187" cy="1060245"/>
          </a:xfrm>
        </p:grpSpPr>
        <p:pic>
          <p:nvPicPr>
            <p:cNvPr id="9" name="Grafik 8">
              <a:extLst>
                <a:ext uri="{FF2B5EF4-FFF2-40B4-BE49-F238E27FC236}">
                  <a16:creationId xmlns:a16="http://schemas.microsoft.com/office/drawing/2014/main" id="{4B7301D3-014C-B24E-F866-EF78BDC8A87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202751" y="228336"/>
              <a:ext cx="1087114" cy="638213"/>
            </a:xfrm>
            <a:prstGeom prst="rect">
              <a:avLst/>
            </a:prstGeom>
          </p:spPr>
        </p:pic>
        <p:pic>
          <p:nvPicPr>
            <p:cNvPr id="10" name="Grafik 9">
              <a:extLst>
                <a:ext uri="{FF2B5EF4-FFF2-40B4-BE49-F238E27FC236}">
                  <a16:creationId xmlns:a16="http://schemas.microsoft.com/office/drawing/2014/main" id="{01C77E75-E051-7415-91C6-C343DC3106E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447526" y="-321"/>
              <a:ext cx="1077412" cy="1060245"/>
            </a:xfrm>
            <a:prstGeom prst="rect">
              <a:avLst/>
            </a:prstGeom>
          </p:spPr>
        </p:pic>
      </p:grpSp>
      <p:pic>
        <p:nvPicPr>
          <p:cNvPr id="3" name="Grafik 2">
            <a:extLst>
              <a:ext uri="{FF2B5EF4-FFF2-40B4-BE49-F238E27FC236}">
                <a16:creationId xmlns:a16="http://schemas.microsoft.com/office/drawing/2014/main" id="{650E157B-C52F-995B-5AFC-B3C58ACDAC08}"/>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538446" y="302495"/>
            <a:ext cx="6052922" cy="6251379"/>
          </a:xfrm>
          <a:prstGeom prst="rect">
            <a:avLst/>
          </a:prstGeom>
        </p:spPr>
      </p:pic>
    </p:spTree>
    <p:extLst>
      <p:ext uri="{BB962C8B-B14F-4D97-AF65-F5344CB8AC3E}">
        <p14:creationId xmlns:p14="http://schemas.microsoft.com/office/powerpoint/2010/main" val="10804578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pic>
        <p:nvPicPr>
          <p:cNvPr id="3" name="Grafik 2" descr="Ein Bild, das Person, Kleidung, Fahrzeug, Frau enthält.&#10;&#10;KI-generierte Inhalte können fehlerhaft sein.">
            <a:extLst>
              <a:ext uri="{FF2B5EF4-FFF2-40B4-BE49-F238E27FC236}">
                <a16:creationId xmlns:a16="http://schemas.microsoft.com/office/drawing/2014/main" id="{86C0939B-EAAD-B056-4B43-BC9084CE2946}"/>
              </a:ext>
            </a:extLst>
          </p:cNvPr>
          <p:cNvPicPr>
            <a:picLocks noChangeAspect="1"/>
          </p:cNvPicPr>
          <p:nvPr userDrawn="1"/>
        </p:nvPicPr>
        <p:blipFill>
          <a:blip r:embed="rId2" cstate="email">
            <a:extLst>
              <a:ext uri="{28A0092B-C50C-407E-A947-70E740481C1C}">
                <a14:useLocalDpi xmlns:a14="http://schemas.microsoft.com/office/drawing/2010/main"/>
              </a:ext>
            </a:extLst>
          </a:blip>
          <a:srcRect t="9091" r="10791" b="18211"/>
          <a:stretch>
            <a:fillRect/>
          </a:stretch>
        </p:blipFill>
        <p:spPr>
          <a:xfrm>
            <a:off x="4986" y="-10179"/>
            <a:ext cx="12189275" cy="6876729"/>
          </a:xfrm>
          <a:prstGeom prst="rect">
            <a:avLst/>
          </a:prstGeom>
        </p:spPr>
      </p:pic>
      <p:grpSp>
        <p:nvGrpSpPr>
          <p:cNvPr id="8" name="Gruppieren 7">
            <a:extLst>
              <a:ext uri="{FF2B5EF4-FFF2-40B4-BE49-F238E27FC236}">
                <a16:creationId xmlns:a16="http://schemas.microsoft.com/office/drawing/2014/main" id="{B4A016B1-597B-06C4-5923-D4645D1C9469}"/>
              </a:ext>
            </a:extLst>
          </p:cNvPr>
          <p:cNvGrpSpPr/>
          <p:nvPr userDrawn="1"/>
        </p:nvGrpSpPr>
        <p:grpSpPr>
          <a:xfrm>
            <a:off x="8881187" y="8774"/>
            <a:ext cx="3130163" cy="1384015"/>
            <a:chOff x="10202751" y="-321"/>
            <a:chExt cx="2322187" cy="1060245"/>
          </a:xfrm>
        </p:grpSpPr>
        <p:pic>
          <p:nvPicPr>
            <p:cNvPr id="9" name="Grafik 8">
              <a:extLst>
                <a:ext uri="{FF2B5EF4-FFF2-40B4-BE49-F238E27FC236}">
                  <a16:creationId xmlns:a16="http://schemas.microsoft.com/office/drawing/2014/main" id="{4B7301D3-014C-B24E-F866-EF78BDC8A87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202751" y="228336"/>
              <a:ext cx="1087114" cy="638213"/>
            </a:xfrm>
            <a:prstGeom prst="rect">
              <a:avLst/>
            </a:prstGeom>
          </p:spPr>
        </p:pic>
        <p:pic>
          <p:nvPicPr>
            <p:cNvPr id="10" name="Grafik 9">
              <a:extLst>
                <a:ext uri="{FF2B5EF4-FFF2-40B4-BE49-F238E27FC236}">
                  <a16:creationId xmlns:a16="http://schemas.microsoft.com/office/drawing/2014/main" id="{01C77E75-E051-7415-91C6-C343DC3106E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447526" y="-321"/>
              <a:ext cx="1077412" cy="1060245"/>
            </a:xfrm>
            <a:prstGeom prst="rect">
              <a:avLst/>
            </a:prstGeom>
          </p:spPr>
        </p:pic>
      </p:grpSp>
      <p:pic>
        <p:nvPicPr>
          <p:cNvPr id="2" name="Grafik 1">
            <a:extLst>
              <a:ext uri="{FF2B5EF4-FFF2-40B4-BE49-F238E27FC236}">
                <a16:creationId xmlns:a16="http://schemas.microsoft.com/office/drawing/2014/main" id="{5F361088-6451-2646-6E81-BBC70DB0DEC7}"/>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538446" y="302495"/>
            <a:ext cx="6052922" cy="6251379"/>
          </a:xfrm>
          <a:prstGeom prst="rect">
            <a:avLst/>
          </a:prstGeom>
        </p:spPr>
      </p:pic>
    </p:spTree>
    <p:extLst>
      <p:ext uri="{BB962C8B-B14F-4D97-AF65-F5344CB8AC3E}">
        <p14:creationId xmlns:p14="http://schemas.microsoft.com/office/powerpoint/2010/main" val="4569989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el und Inhalt">
    <p:spTree>
      <p:nvGrpSpPr>
        <p:cNvPr id="1" name=""/>
        <p:cNvGrpSpPr/>
        <p:nvPr/>
      </p:nvGrpSpPr>
      <p:grpSpPr>
        <a:xfrm>
          <a:off x="0" y="0"/>
          <a:ext cx="0" cy="0"/>
          <a:chOff x="0" y="0"/>
          <a:chExt cx="0" cy="0"/>
        </a:xfrm>
      </p:grpSpPr>
      <p:pic>
        <p:nvPicPr>
          <p:cNvPr id="2" name="Grafik 1" descr="Ein Bild, das Person, Kleidung, Menschliches Gesicht, Brille enthält.&#10;&#10;KI-generierte Inhalte können fehlerhaft sein.">
            <a:extLst>
              <a:ext uri="{FF2B5EF4-FFF2-40B4-BE49-F238E27FC236}">
                <a16:creationId xmlns:a16="http://schemas.microsoft.com/office/drawing/2014/main" id="{7A952AC2-7803-8837-17E3-67A6DA274FBF}"/>
              </a:ext>
            </a:extLst>
          </p:cNvPr>
          <p:cNvPicPr>
            <a:picLocks noChangeAspect="1"/>
          </p:cNvPicPr>
          <p:nvPr userDrawn="1"/>
        </p:nvPicPr>
        <p:blipFill>
          <a:blip r:embed="rId2" cstate="email">
            <a:extLst>
              <a:ext uri="{28A0092B-C50C-407E-A947-70E740481C1C}">
                <a14:useLocalDpi xmlns:a14="http://schemas.microsoft.com/office/drawing/2010/main"/>
              </a:ext>
            </a:extLst>
          </a:blip>
          <a:srcRect l="5352" t="19838" r="2230" b="675"/>
          <a:stretch>
            <a:fillRect/>
          </a:stretch>
        </p:blipFill>
        <p:spPr>
          <a:xfrm>
            <a:off x="-21852" y="-21880"/>
            <a:ext cx="12355444" cy="7020195"/>
          </a:xfrm>
          <a:prstGeom prst="rect">
            <a:avLst/>
          </a:prstGeom>
        </p:spPr>
      </p:pic>
      <p:grpSp>
        <p:nvGrpSpPr>
          <p:cNvPr id="4" name="Gruppieren 3">
            <a:extLst>
              <a:ext uri="{FF2B5EF4-FFF2-40B4-BE49-F238E27FC236}">
                <a16:creationId xmlns:a16="http://schemas.microsoft.com/office/drawing/2014/main" id="{303B17FA-37E7-48B2-9863-5A61BE637AC4}"/>
              </a:ext>
            </a:extLst>
          </p:cNvPr>
          <p:cNvGrpSpPr/>
          <p:nvPr userDrawn="1"/>
        </p:nvGrpSpPr>
        <p:grpSpPr>
          <a:xfrm>
            <a:off x="376288" y="-3516"/>
            <a:ext cx="3130164" cy="1384015"/>
            <a:chOff x="10202751" y="-321"/>
            <a:chExt cx="2322187" cy="1060245"/>
          </a:xfrm>
        </p:grpSpPr>
        <p:pic>
          <p:nvPicPr>
            <p:cNvPr id="5" name="Grafik 4">
              <a:extLst>
                <a:ext uri="{FF2B5EF4-FFF2-40B4-BE49-F238E27FC236}">
                  <a16:creationId xmlns:a16="http://schemas.microsoft.com/office/drawing/2014/main" id="{CF061046-3B1F-CC2D-BCDF-9F0729A01CB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202751" y="228336"/>
              <a:ext cx="1087114" cy="638213"/>
            </a:xfrm>
            <a:prstGeom prst="rect">
              <a:avLst/>
            </a:prstGeom>
          </p:spPr>
        </p:pic>
        <p:pic>
          <p:nvPicPr>
            <p:cNvPr id="6" name="Grafik 5">
              <a:extLst>
                <a:ext uri="{FF2B5EF4-FFF2-40B4-BE49-F238E27FC236}">
                  <a16:creationId xmlns:a16="http://schemas.microsoft.com/office/drawing/2014/main" id="{67A636E5-1B3C-DFCA-BA39-473AB9B51B9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447526" y="-321"/>
              <a:ext cx="1077412" cy="1060245"/>
            </a:xfrm>
            <a:prstGeom prst="rect">
              <a:avLst/>
            </a:prstGeom>
          </p:spPr>
        </p:pic>
      </p:grpSp>
      <p:pic>
        <p:nvPicPr>
          <p:cNvPr id="7" name="Grafik 6">
            <a:extLst>
              <a:ext uri="{FF2B5EF4-FFF2-40B4-BE49-F238E27FC236}">
                <a16:creationId xmlns:a16="http://schemas.microsoft.com/office/drawing/2014/main" id="{F51E498F-AF35-A0DD-F539-7DB1B4BBC64D}"/>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6402305" y="765617"/>
            <a:ext cx="5426792" cy="5630009"/>
          </a:xfrm>
          <a:prstGeom prst="rect">
            <a:avLst/>
          </a:prstGeom>
        </p:spPr>
      </p:pic>
    </p:spTree>
    <p:extLst>
      <p:ext uri="{BB962C8B-B14F-4D97-AF65-F5344CB8AC3E}">
        <p14:creationId xmlns:p14="http://schemas.microsoft.com/office/powerpoint/2010/main" val="25311490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el und Inhalt">
    <p:spTree>
      <p:nvGrpSpPr>
        <p:cNvPr id="1" name=""/>
        <p:cNvGrpSpPr/>
        <p:nvPr/>
      </p:nvGrpSpPr>
      <p:grpSpPr>
        <a:xfrm>
          <a:off x="0" y="0"/>
          <a:ext cx="0" cy="0"/>
          <a:chOff x="0" y="0"/>
          <a:chExt cx="0" cy="0"/>
        </a:xfrm>
      </p:grpSpPr>
      <p:pic>
        <p:nvPicPr>
          <p:cNvPr id="3" name="Grafik 2" descr="Ein Bild, das Person, Kleidung, Brille, Im Haus enthält.&#10;&#10;KI-generierte Inhalte können fehlerhaft sein.">
            <a:extLst>
              <a:ext uri="{FF2B5EF4-FFF2-40B4-BE49-F238E27FC236}">
                <a16:creationId xmlns:a16="http://schemas.microsoft.com/office/drawing/2014/main" id="{DC94005A-D72B-0A1D-19D8-1B1CAB38722A}"/>
              </a:ext>
            </a:extLst>
          </p:cNvPr>
          <p:cNvPicPr>
            <a:picLocks noChangeAspect="1"/>
          </p:cNvPicPr>
          <p:nvPr userDrawn="1"/>
        </p:nvPicPr>
        <p:blipFill>
          <a:blip r:embed="rId2" cstate="email">
            <a:extLst>
              <a:ext uri="{28A0092B-C50C-407E-A947-70E740481C1C}">
                <a14:useLocalDpi xmlns:a14="http://schemas.microsoft.com/office/drawing/2010/main"/>
              </a:ext>
            </a:extLst>
          </a:blip>
          <a:srcRect l="22043" t="18089" r="1536" b="17975"/>
          <a:stretch>
            <a:fillRect/>
          </a:stretch>
        </p:blipFill>
        <p:spPr>
          <a:xfrm>
            <a:off x="-21801" y="-11357"/>
            <a:ext cx="12239591" cy="6908661"/>
          </a:xfrm>
          <a:prstGeom prst="rect">
            <a:avLst/>
          </a:prstGeom>
        </p:spPr>
      </p:pic>
      <p:grpSp>
        <p:nvGrpSpPr>
          <p:cNvPr id="4" name="Gruppieren 3">
            <a:extLst>
              <a:ext uri="{FF2B5EF4-FFF2-40B4-BE49-F238E27FC236}">
                <a16:creationId xmlns:a16="http://schemas.microsoft.com/office/drawing/2014/main" id="{303B17FA-37E7-48B2-9863-5A61BE637AC4}"/>
              </a:ext>
            </a:extLst>
          </p:cNvPr>
          <p:cNvGrpSpPr/>
          <p:nvPr userDrawn="1"/>
        </p:nvGrpSpPr>
        <p:grpSpPr>
          <a:xfrm>
            <a:off x="376288" y="-3516"/>
            <a:ext cx="3130164" cy="1384015"/>
            <a:chOff x="10202751" y="-321"/>
            <a:chExt cx="2322187" cy="1060245"/>
          </a:xfrm>
        </p:grpSpPr>
        <p:pic>
          <p:nvPicPr>
            <p:cNvPr id="5" name="Grafik 4">
              <a:extLst>
                <a:ext uri="{FF2B5EF4-FFF2-40B4-BE49-F238E27FC236}">
                  <a16:creationId xmlns:a16="http://schemas.microsoft.com/office/drawing/2014/main" id="{CF061046-3B1F-CC2D-BCDF-9F0729A01CB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202751" y="228336"/>
              <a:ext cx="1087114" cy="638213"/>
            </a:xfrm>
            <a:prstGeom prst="rect">
              <a:avLst/>
            </a:prstGeom>
          </p:spPr>
        </p:pic>
        <p:pic>
          <p:nvPicPr>
            <p:cNvPr id="6" name="Grafik 5">
              <a:extLst>
                <a:ext uri="{FF2B5EF4-FFF2-40B4-BE49-F238E27FC236}">
                  <a16:creationId xmlns:a16="http://schemas.microsoft.com/office/drawing/2014/main" id="{67A636E5-1B3C-DFCA-BA39-473AB9B51B9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447526" y="-321"/>
              <a:ext cx="1077412" cy="1060245"/>
            </a:xfrm>
            <a:prstGeom prst="rect">
              <a:avLst/>
            </a:prstGeom>
          </p:spPr>
        </p:pic>
      </p:grpSp>
      <p:pic>
        <p:nvPicPr>
          <p:cNvPr id="8" name="Grafik 7">
            <a:extLst>
              <a:ext uri="{FF2B5EF4-FFF2-40B4-BE49-F238E27FC236}">
                <a16:creationId xmlns:a16="http://schemas.microsoft.com/office/drawing/2014/main" id="{7E9F9B51-F7B7-F6E0-B004-C112B029C4BF}"/>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6096000" y="462374"/>
            <a:ext cx="6052922" cy="6251379"/>
          </a:xfrm>
          <a:prstGeom prst="rect">
            <a:avLst/>
          </a:prstGeom>
        </p:spPr>
      </p:pic>
    </p:spTree>
    <p:extLst>
      <p:ext uri="{BB962C8B-B14F-4D97-AF65-F5344CB8AC3E}">
        <p14:creationId xmlns:p14="http://schemas.microsoft.com/office/powerpoint/2010/main" val="38869800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itel und Inhalt">
    <p:spTree>
      <p:nvGrpSpPr>
        <p:cNvPr id="1" name=""/>
        <p:cNvGrpSpPr/>
        <p:nvPr/>
      </p:nvGrpSpPr>
      <p:grpSpPr>
        <a:xfrm>
          <a:off x="0" y="0"/>
          <a:ext cx="0" cy="0"/>
          <a:chOff x="0" y="0"/>
          <a:chExt cx="0" cy="0"/>
        </a:xfrm>
      </p:grpSpPr>
      <p:pic>
        <p:nvPicPr>
          <p:cNvPr id="2" name="Grafik 1" descr="Ein Bild, das Person, Kleidung, Menschliches Gesicht, Brille enthält.&#10;&#10;KI-generierte Inhalte können fehlerhaft sein.">
            <a:extLst>
              <a:ext uri="{FF2B5EF4-FFF2-40B4-BE49-F238E27FC236}">
                <a16:creationId xmlns:a16="http://schemas.microsoft.com/office/drawing/2014/main" id="{70B2A7D0-2167-152C-79A3-7718B660EFB7}"/>
              </a:ext>
            </a:extLst>
          </p:cNvPr>
          <p:cNvPicPr>
            <a:picLocks noChangeAspect="1"/>
          </p:cNvPicPr>
          <p:nvPr userDrawn="1"/>
        </p:nvPicPr>
        <p:blipFill>
          <a:blip r:embed="rId2" cstate="email">
            <a:extLst>
              <a:ext uri="{28A0092B-C50C-407E-A947-70E740481C1C}">
                <a14:useLocalDpi xmlns:a14="http://schemas.microsoft.com/office/drawing/2010/main"/>
              </a:ext>
            </a:extLst>
          </a:blip>
          <a:srcRect l="9044" t="6572" r="2584" b="19072"/>
          <a:stretch>
            <a:fillRect/>
          </a:stretch>
        </p:blipFill>
        <p:spPr>
          <a:xfrm>
            <a:off x="-3769" y="1255"/>
            <a:ext cx="12230230" cy="6881507"/>
          </a:xfrm>
          <a:prstGeom prst="rect">
            <a:avLst/>
          </a:prstGeom>
        </p:spPr>
      </p:pic>
      <p:grpSp>
        <p:nvGrpSpPr>
          <p:cNvPr id="4" name="Gruppieren 3">
            <a:extLst>
              <a:ext uri="{FF2B5EF4-FFF2-40B4-BE49-F238E27FC236}">
                <a16:creationId xmlns:a16="http://schemas.microsoft.com/office/drawing/2014/main" id="{303B17FA-37E7-48B2-9863-5A61BE637AC4}"/>
              </a:ext>
            </a:extLst>
          </p:cNvPr>
          <p:cNvGrpSpPr/>
          <p:nvPr userDrawn="1"/>
        </p:nvGrpSpPr>
        <p:grpSpPr>
          <a:xfrm>
            <a:off x="376288" y="-3516"/>
            <a:ext cx="3130164" cy="1384015"/>
            <a:chOff x="10202751" y="-321"/>
            <a:chExt cx="2322187" cy="1060245"/>
          </a:xfrm>
        </p:grpSpPr>
        <p:pic>
          <p:nvPicPr>
            <p:cNvPr id="5" name="Grafik 4">
              <a:extLst>
                <a:ext uri="{FF2B5EF4-FFF2-40B4-BE49-F238E27FC236}">
                  <a16:creationId xmlns:a16="http://schemas.microsoft.com/office/drawing/2014/main" id="{CF061046-3B1F-CC2D-BCDF-9F0729A01CB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202751" y="228336"/>
              <a:ext cx="1087114" cy="638213"/>
            </a:xfrm>
            <a:prstGeom prst="rect">
              <a:avLst/>
            </a:prstGeom>
          </p:spPr>
        </p:pic>
        <p:pic>
          <p:nvPicPr>
            <p:cNvPr id="6" name="Grafik 5">
              <a:extLst>
                <a:ext uri="{FF2B5EF4-FFF2-40B4-BE49-F238E27FC236}">
                  <a16:creationId xmlns:a16="http://schemas.microsoft.com/office/drawing/2014/main" id="{67A636E5-1B3C-DFCA-BA39-473AB9B51B9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447526" y="-321"/>
              <a:ext cx="1077412" cy="1060245"/>
            </a:xfrm>
            <a:prstGeom prst="rect">
              <a:avLst/>
            </a:prstGeom>
          </p:spPr>
        </p:pic>
      </p:grpSp>
      <p:pic>
        <p:nvPicPr>
          <p:cNvPr id="3" name="Grafik 2">
            <a:extLst>
              <a:ext uri="{FF2B5EF4-FFF2-40B4-BE49-F238E27FC236}">
                <a16:creationId xmlns:a16="http://schemas.microsoft.com/office/drawing/2014/main" id="{AB1243DC-DE11-012A-9E2C-512118A54B2F}"/>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6096000" y="462374"/>
            <a:ext cx="6052922" cy="6251379"/>
          </a:xfrm>
          <a:prstGeom prst="rect">
            <a:avLst/>
          </a:prstGeom>
        </p:spPr>
      </p:pic>
    </p:spTree>
    <p:extLst>
      <p:ext uri="{BB962C8B-B14F-4D97-AF65-F5344CB8AC3E}">
        <p14:creationId xmlns:p14="http://schemas.microsoft.com/office/powerpoint/2010/main" val="6188181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Titel und Inhalt">
    <p:spTree>
      <p:nvGrpSpPr>
        <p:cNvPr id="1" name=""/>
        <p:cNvGrpSpPr/>
        <p:nvPr/>
      </p:nvGrpSpPr>
      <p:grpSpPr>
        <a:xfrm>
          <a:off x="0" y="0"/>
          <a:ext cx="0" cy="0"/>
          <a:chOff x="0" y="0"/>
          <a:chExt cx="0" cy="0"/>
        </a:xfrm>
      </p:grpSpPr>
      <p:pic>
        <p:nvPicPr>
          <p:cNvPr id="3" name="Grafik 2" descr="Ein Bild, das Person, Kleidung, Brille, Im Haus enthält.&#10;&#10;KI-generierte Inhalte können fehlerhaft sein.">
            <a:extLst>
              <a:ext uri="{FF2B5EF4-FFF2-40B4-BE49-F238E27FC236}">
                <a16:creationId xmlns:a16="http://schemas.microsoft.com/office/drawing/2014/main" id="{DC94005A-D72B-0A1D-19D8-1B1CAB38722A}"/>
              </a:ext>
            </a:extLst>
          </p:cNvPr>
          <p:cNvPicPr>
            <a:picLocks noChangeAspect="1"/>
          </p:cNvPicPr>
          <p:nvPr userDrawn="1"/>
        </p:nvPicPr>
        <p:blipFill>
          <a:blip r:embed="rId2" cstate="email">
            <a:extLst>
              <a:ext uri="{28A0092B-C50C-407E-A947-70E740481C1C}">
                <a14:useLocalDpi xmlns:a14="http://schemas.microsoft.com/office/drawing/2010/main"/>
              </a:ext>
            </a:extLst>
          </a:blip>
          <a:srcRect l="22043" t="18089" r="1536" b="17975"/>
          <a:stretch>
            <a:fillRect/>
          </a:stretch>
        </p:blipFill>
        <p:spPr>
          <a:xfrm>
            <a:off x="-1681" y="0"/>
            <a:ext cx="12193681" cy="6858001"/>
          </a:xfrm>
          <a:prstGeom prst="rect">
            <a:avLst/>
          </a:prstGeom>
        </p:spPr>
      </p:pic>
      <p:grpSp>
        <p:nvGrpSpPr>
          <p:cNvPr id="4" name="Gruppieren 3">
            <a:extLst>
              <a:ext uri="{FF2B5EF4-FFF2-40B4-BE49-F238E27FC236}">
                <a16:creationId xmlns:a16="http://schemas.microsoft.com/office/drawing/2014/main" id="{303B17FA-37E7-48B2-9863-5A61BE637AC4}"/>
              </a:ext>
            </a:extLst>
          </p:cNvPr>
          <p:cNvGrpSpPr/>
          <p:nvPr userDrawn="1"/>
        </p:nvGrpSpPr>
        <p:grpSpPr>
          <a:xfrm>
            <a:off x="376288" y="-3516"/>
            <a:ext cx="3130164" cy="1384015"/>
            <a:chOff x="10202751" y="-321"/>
            <a:chExt cx="2322187" cy="1060245"/>
          </a:xfrm>
        </p:grpSpPr>
        <p:pic>
          <p:nvPicPr>
            <p:cNvPr id="5" name="Grafik 4">
              <a:extLst>
                <a:ext uri="{FF2B5EF4-FFF2-40B4-BE49-F238E27FC236}">
                  <a16:creationId xmlns:a16="http://schemas.microsoft.com/office/drawing/2014/main" id="{CF061046-3B1F-CC2D-BCDF-9F0729A01CB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202751" y="228336"/>
              <a:ext cx="1087114" cy="638213"/>
            </a:xfrm>
            <a:prstGeom prst="rect">
              <a:avLst/>
            </a:prstGeom>
          </p:spPr>
        </p:pic>
        <p:pic>
          <p:nvPicPr>
            <p:cNvPr id="6" name="Grafik 5">
              <a:extLst>
                <a:ext uri="{FF2B5EF4-FFF2-40B4-BE49-F238E27FC236}">
                  <a16:creationId xmlns:a16="http://schemas.microsoft.com/office/drawing/2014/main" id="{67A636E5-1B3C-DFCA-BA39-473AB9B51B9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447526" y="-321"/>
              <a:ext cx="1077412" cy="1060245"/>
            </a:xfrm>
            <a:prstGeom prst="rect">
              <a:avLst/>
            </a:prstGeom>
          </p:spPr>
        </p:pic>
      </p:grpSp>
      <p:pic>
        <p:nvPicPr>
          <p:cNvPr id="2" name="Grafik 1">
            <a:extLst>
              <a:ext uri="{FF2B5EF4-FFF2-40B4-BE49-F238E27FC236}">
                <a16:creationId xmlns:a16="http://schemas.microsoft.com/office/drawing/2014/main" id="{8E732E65-30A2-BBC9-5C47-368983861FFA}"/>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0443266" y="359318"/>
            <a:ext cx="1227744" cy="1221288"/>
          </a:xfrm>
          <a:prstGeom prst="rect">
            <a:avLst/>
          </a:prstGeom>
        </p:spPr>
      </p:pic>
    </p:spTree>
    <p:extLst>
      <p:ext uri="{BB962C8B-B14F-4D97-AF65-F5344CB8AC3E}">
        <p14:creationId xmlns:p14="http://schemas.microsoft.com/office/powerpoint/2010/main" val="15662567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Titel und Inhalt">
    <p:spTree>
      <p:nvGrpSpPr>
        <p:cNvPr id="1" name=""/>
        <p:cNvGrpSpPr/>
        <p:nvPr/>
      </p:nvGrpSpPr>
      <p:grpSpPr>
        <a:xfrm>
          <a:off x="0" y="0"/>
          <a:ext cx="0" cy="0"/>
          <a:chOff x="0" y="0"/>
          <a:chExt cx="0" cy="0"/>
        </a:xfrm>
      </p:grpSpPr>
      <p:pic>
        <p:nvPicPr>
          <p:cNvPr id="7" name="Grafik 6" descr="Ein Bild, das Kleidung, Person, Maschine, Mann enthält.&#10;&#10;KI-generierte Inhalte können fehlerhaft sein.">
            <a:extLst>
              <a:ext uri="{FF2B5EF4-FFF2-40B4-BE49-F238E27FC236}">
                <a16:creationId xmlns:a16="http://schemas.microsoft.com/office/drawing/2014/main" id="{2648EA26-8978-ED94-D021-ABB443DE83A3}"/>
              </a:ext>
            </a:extLst>
          </p:cNvPr>
          <p:cNvPicPr>
            <a:picLocks noChangeAspect="1"/>
          </p:cNvPicPr>
          <p:nvPr userDrawn="1"/>
        </p:nvPicPr>
        <p:blipFill>
          <a:blip r:embed="rId2" cstate="email">
            <a:extLst>
              <a:ext uri="{28A0092B-C50C-407E-A947-70E740481C1C}">
                <a14:useLocalDpi xmlns:a14="http://schemas.microsoft.com/office/drawing/2010/main"/>
              </a:ext>
            </a:extLst>
          </a:blip>
          <a:srcRect l="493" t="11636" r="17763" b="20485"/>
          <a:stretch>
            <a:fillRect/>
          </a:stretch>
        </p:blipFill>
        <p:spPr>
          <a:xfrm>
            <a:off x="299" y="4889"/>
            <a:ext cx="12225026" cy="6878038"/>
          </a:xfrm>
          <a:prstGeom prst="rect">
            <a:avLst/>
          </a:prstGeom>
        </p:spPr>
      </p:pic>
      <p:grpSp>
        <p:nvGrpSpPr>
          <p:cNvPr id="4" name="Gruppieren 3">
            <a:extLst>
              <a:ext uri="{FF2B5EF4-FFF2-40B4-BE49-F238E27FC236}">
                <a16:creationId xmlns:a16="http://schemas.microsoft.com/office/drawing/2014/main" id="{303B17FA-37E7-48B2-9863-5A61BE637AC4}"/>
              </a:ext>
            </a:extLst>
          </p:cNvPr>
          <p:cNvGrpSpPr/>
          <p:nvPr userDrawn="1"/>
        </p:nvGrpSpPr>
        <p:grpSpPr>
          <a:xfrm>
            <a:off x="376288" y="-3516"/>
            <a:ext cx="3130164" cy="1384015"/>
            <a:chOff x="10202751" y="-321"/>
            <a:chExt cx="2322187" cy="1060245"/>
          </a:xfrm>
        </p:grpSpPr>
        <p:pic>
          <p:nvPicPr>
            <p:cNvPr id="5" name="Grafik 4">
              <a:extLst>
                <a:ext uri="{FF2B5EF4-FFF2-40B4-BE49-F238E27FC236}">
                  <a16:creationId xmlns:a16="http://schemas.microsoft.com/office/drawing/2014/main" id="{CF061046-3B1F-CC2D-BCDF-9F0729A01CB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202751" y="228336"/>
              <a:ext cx="1087114" cy="638213"/>
            </a:xfrm>
            <a:prstGeom prst="rect">
              <a:avLst/>
            </a:prstGeom>
          </p:spPr>
        </p:pic>
        <p:pic>
          <p:nvPicPr>
            <p:cNvPr id="6" name="Grafik 5">
              <a:extLst>
                <a:ext uri="{FF2B5EF4-FFF2-40B4-BE49-F238E27FC236}">
                  <a16:creationId xmlns:a16="http://schemas.microsoft.com/office/drawing/2014/main" id="{67A636E5-1B3C-DFCA-BA39-473AB9B51B9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447526" y="-321"/>
              <a:ext cx="1077412" cy="1060245"/>
            </a:xfrm>
            <a:prstGeom prst="rect">
              <a:avLst/>
            </a:prstGeom>
          </p:spPr>
        </p:pic>
      </p:grpSp>
      <p:pic>
        <p:nvPicPr>
          <p:cNvPr id="2" name="Grafik 1">
            <a:extLst>
              <a:ext uri="{FF2B5EF4-FFF2-40B4-BE49-F238E27FC236}">
                <a16:creationId xmlns:a16="http://schemas.microsoft.com/office/drawing/2014/main" id="{8E732E65-30A2-BBC9-5C47-368983861FFA}"/>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0443266" y="359318"/>
            <a:ext cx="1227744" cy="1221288"/>
          </a:xfrm>
          <a:prstGeom prst="rect">
            <a:avLst/>
          </a:prstGeom>
        </p:spPr>
      </p:pic>
    </p:spTree>
    <p:extLst>
      <p:ext uri="{BB962C8B-B14F-4D97-AF65-F5344CB8AC3E}">
        <p14:creationId xmlns:p14="http://schemas.microsoft.com/office/powerpoint/2010/main" val="2980046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Benutzerdefiniertes Layout">
    <p:bg>
      <p:bgPr>
        <a:solidFill>
          <a:srgbClr val="9FC2FF">
            <a:alpha val="40000"/>
          </a:srgbClr>
        </a:solidFill>
        <a:effectLst/>
      </p:bgPr>
    </p:bg>
    <p:spTree>
      <p:nvGrpSpPr>
        <p:cNvPr id="1" name=""/>
        <p:cNvGrpSpPr/>
        <p:nvPr/>
      </p:nvGrpSpPr>
      <p:grpSpPr>
        <a:xfrm>
          <a:off x="0" y="0"/>
          <a:ext cx="0" cy="0"/>
          <a:chOff x="0" y="0"/>
          <a:chExt cx="0" cy="0"/>
        </a:xfrm>
      </p:grpSpPr>
      <p:sp>
        <p:nvSpPr>
          <p:cNvPr id="11" name="Inhaltsplatzhalter 10">
            <a:extLst>
              <a:ext uri="{FF2B5EF4-FFF2-40B4-BE49-F238E27FC236}">
                <a16:creationId xmlns:a16="http://schemas.microsoft.com/office/drawing/2014/main" id="{9516E380-E51B-CCF8-7330-76A9FF2FC2BF}"/>
              </a:ext>
            </a:extLst>
          </p:cNvPr>
          <p:cNvSpPr>
            <a:spLocks noGrp="1"/>
          </p:cNvSpPr>
          <p:nvPr>
            <p:ph sz="quarter" idx="10" hasCustomPrompt="1"/>
          </p:nvPr>
        </p:nvSpPr>
        <p:spPr>
          <a:xfrm>
            <a:off x="2683444" y="2468765"/>
            <a:ext cx="6405137" cy="1345568"/>
          </a:xfrm>
          <a:prstGeom prst="rect">
            <a:avLst/>
          </a:prstGeom>
        </p:spPr>
        <p:txBody>
          <a:bodyPr/>
          <a:lstStyle>
            <a:lvl1pPr marL="0" indent="0">
              <a:lnSpc>
                <a:spcPct val="100000"/>
              </a:lnSpc>
              <a:buFontTx/>
              <a:buNone/>
              <a:defRPr sz="2600" b="1">
                <a:solidFill>
                  <a:srgbClr val="331ED9"/>
                </a:solidFill>
                <a:latin typeface="+mn-lt"/>
              </a:defRPr>
            </a:lvl1pPr>
          </a:lstStyle>
          <a:p>
            <a:pPr lvl="0"/>
            <a:r>
              <a:rPr lang="de-DE" dirty="0"/>
              <a:t>Dies ist ein </a:t>
            </a:r>
            <a:r>
              <a:rPr lang="de-DE" dirty="0" err="1"/>
              <a:t>Typoblindtext</a:t>
            </a:r>
            <a:r>
              <a:rPr lang="de-DE" dirty="0"/>
              <a:t>. Hier kann man sehen, ob alle Buchstaben da sind und wie sie aussehen können.</a:t>
            </a:r>
          </a:p>
        </p:txBody>
      </p:sp>
      <p:sp>
        <p:nvSpPr>
          <p:cNvPr id="13" name="Textplatzhalter 12">
            <a:extLst>
              <a:ext uri="{FF2B5EF4-FFF2-40B4-BE49-F238E27FC236}">
                <a16:creationId xmlns:a16="http://schemas.microsoft.com/office/drawing/2014/main" id="{60F0D26F-EF4A-FA7F-021C-09A570339380}"/>
              </a:ext>
            </a:extLst>
          </p:cNvPr>
          <p:cNvSpPr>
            <a:spLocks noGrp="1"/>
          </p:cNvSpPr>
          <p:nvPr>
            <p:ph type="body" sz="quarter" idx="11" hasCustomPrompt="1"/>
          </p:nvPr>
        </p:nvSpPr>
        <p:spPr>
          <a:xfrm>
            <a:off x="2683445" y="3976990"/>
            <a:ext cx="6405136" cy="1731083"/>
          </a:xfrm>
          <a:prstGeom prst="rect">
            <a:avLst/>
          </a:prstGeom>
        </p:spPr>
        <p:txBody>
          <a:bodyPr/>
          <a:lstStyle>
            <a:lvl1pPr marL="0" marR="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sz="1100"/>
            </a:lvl1p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de-DE" sz="1100" dirty="0">
                <a:solidFill>
                  <a:srgbClr val="331ED9"/>
                </a:solidFill>
                <a:latin typeface="+mn-lt"/>
                <a:ea typeface="+mn-lt"/>
                <a:cs typeface="+mn-lt"/>
              </a:rPr>
              <a:t>Dies ist ein </a:t>
            </a:r>
            <a:r>
              <a:rPr lang="de-DE" sz="1100" dirty="0" err="1">
                <a:solidFill>
                  <a:srgbClr val="331ED9"/>
                </a:solidFill>
                <a:latin typeface="+mn-lt"/>
                <a:ea typeface="+mn-lt"/>
                <a:cs typeface="+mn-lt"/>
              </a:rPr>
              <a:t>Typoblindtext</a:t>
            </a:r>
            <a:r>
              <a:rPr lang="de-DE" sz="1100" dirty="0">
                <a:solidFill>
                  <a:srgbClr val="331ED9"/>
                </a:solidFill>
                <a:latin typeface="+mn-lt"/>
                <a:ea typeface="+mn-lt"/>
                <a:cs typeface="+mn-lt"/>
              </a:rPr>
              <a:t>. An ihm kann man sehen, ob alle Buchstaben da sind und wie sie aussehen. Manchmal benutzt man Worte wie </a:t>
            </a:r>
            <a:r>
              <a:rPr lang="de-DE" sz="1100" dirty="0" err="1">
                <a:solidFill>
                  <a:srgbClr val="331ED9"/>
                </a:solidFill>
                <a:latin typeface="+mn-lt"/>
                <a:ea typeface="+mn-lt"/>
                <a:cs typeface="+mn-lt"/>
              </a:rPr>
              <a:t>Hamburgefonts</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Rafgenduks</a:t>
            </a:r>
            <a:r>
              <a:rPr lang="de-DE" sz="1100" dirty="0">
                <a:solidFill>
                  <a:srgbClr val="331ED9"/>
                </a:solidFill>
                <a:latin typeface="+mn-lt"/>
                <a:ea typeface="+mn-lt"/>
                <a:cs typeface="+mn-lt"/>
              </a:rPr>
              <a:t> oder </a:t>
            </a:r>
            <a:r>
              <a:rPr lang="de-DE" sz="1100" dirty="0" err="1">
                <a:solidFill>
                  <a:srgbClr val="331ED9"/>
                </a:solidFill>
                <a:latin typeface="+mn-lt"/>
                <a:ea typeface="+mn-lt"/>
                <a:cs typeface="+mn-lt"/>
              </a:rPr>
              <a:t>Handgloves</a:t>
            </a:r>
            <a:r>
              <a:rPr lang="de-DE" sz="1100" dirty="0">
                <a:solidFill>
                  <a:srgbClr val="331ED9"/>
                </a:solidFill>
                <a:latin typeface="+mn-lt"/>
                <a:ea typeface="+mn-lt"/>
                <a:cs typeface="+mn-lt"/>
              </a:rPr>
              <a:t>, um Schriften zu testen. Manchmal Sätze, die alle Buchstaben des Alphabets enthalten - man nennt diese Sätze »</a:t>
            </a:r>
            <a:r>
              <a:rPr lang="de-DE" sz="1100" dirty="0" err="1">
                <a:solidFill>
                  <a:srgbClr val="331ED9"/>
                </a:solidFill>
                <a:latin typeface="+mn-lt"/>
                <a:ea typeface="+mn-lt"/>
                <a:cs typeface="+mn-lt"/>
              </a:rPr>
              <a:t>Pangrams</a:t>
            </a:r>
            <a:r>
              <a:rPr lang="de-DE" sz="1100" dirty="0">
                <a:solidFill>
                  <a:srgbClr val="331ED9"/>
                </a:solidFill>
                <a:latin typeface="+mn-lt"/>
                <a:ea typeface="+mn-lt"/>
                <a:cs typeface="+mn-lt"/>
              </a:rPr>
              <a:t>«. Sehr bekannt ist dieser: The quick </a:t>
            </a:r>
            <a:r>
              <a:rPr lang="de-DE" sz="1100" dirty="0" err="1">
                <a:solidFill>
                  <a:srgbClr val="331ED9"/>
                </a:solidFill>
                <a:latin typeface="+mn-lt"/>
                <a:ea typeface="+mn-lt"/>
                <a:cs typeface="+mn-lt"/>
              </a:rPr>
              <a:t>brown</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fox</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jumps</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over</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the</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lazy</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old</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dog</a:t>
            </a:r>
            <a:r>
              <a:rPr lang="de-DE" sz="1100" dirty="0">
                <a:solidFill>
                  <a:srgbClr val="331ED9"/>
                </a:solidFill>
                <a:latin typeface="+mn-lt"/>
                <a:ea typeface="+mn-lt"/>
                <a:cs typeface="+mn-lt"/>
              </a:rPr>
              <a:t>. Oft werden in </a:t>
            </a:r>
            <a:r>
              <a:rPr lang="de-DE" sz="1100" dirty="0" err="1">
                <a:solidFill>
                  <a:srgbClr val="331ED9"/>
                </a:solidFill>
                <a:latin typeface="+mn-lt"/>
                <a:ea typeface="+mn-lt"/>
                <a:cs typeface="+mn-lt"/>
              </a:rPr>
              <a:t>Typoblindtexte</a:t>
            </a:r>
            <a:r>
              <a:rPr lang="de-DE" sz="1100" dirty="0">
                <a:solidFill>
                  <a:srgbClr val="331ED9"/>
                </a:solidFill>
                <a:latin typeface="+mn-lt"/>
                <a:ea typeface="+mn-lt"/>
                <a:cs typeface="+mn-lt"/>
              </a:rPr>
              <a:t> auch fremdsprachige Satzteile eingebaut (AVAIL® and </a:t>
            </a:r>
            <a:r>
              <a:rPr lang="de-DE" sz="1100" dirty="0" err="1">
                <a:solidFill>
                  <a:srgbClr val="331ED9"/>
                </a:solidFill>
                <a:latin typeface="+mn-lt"/>
                <a:ea typeface="+mn-lt"/>
                <a:cs typeface="+mn-lt"/>
              </a:rPr>
              <a:t>Wefox</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are</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testing</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aussi</a:t>
            </a:r>
            <a:r>
              <a:rPr lang="de-DE" sz="1100" dirty="0">
                <a:solidFill>
                  <a:srgbClr val="331ED9"/>
                </a:solidFill>
                <a:latin typeface="+mn-lt"/>
                <a:ea typeface="+mn-lt"/>
                <a:cs typeface="+mn-lt"/>
              </a:rPr>
              <a:t> la </a:t>
            </a:r>
            <a:r>
              <a:rPr lang="de-DE" sz="1100" dirty="0" err="1">
                <a:solidFill>
                  <a:srgbClr val="331ED9"/>
                </a:solidFill>
                <a:latin typeface="+mn-lt"/>
                <a:ea typeface="+mn-lt"/>
                <a:cs typeface="+mn-lt"/>
              </a:rPr>
              <a:t>Kerning</a:t>
            </a:r>
            <a:r>
              <a:rPr lang="de-DE" sz="1100" dirty="0">
                <a:solidFill>
                  <a:srgbClr val="331ED9"/>
                </a:solidFill>
                <a:latin typeface="+mn-lt"/>
                <a:ea typeface="+mn-lt"/>
                <a:cs typeface="+mn-lt"/>
              </a:rPr>
              <a:t>), um die Wirkung in anderen Sprachen zu testen.</a:t>
            </a:r>
            <a:endParaRPr lang="de-DE" dirty="0">
              <a:latin typeface="+mn-lt"/>
              <a:cs typeface="Arial"/>
            </a:endParaRPr>
          </a:p>
        </p:txBody>
      </p:sp>
      <p:pic>
        <p:nvPicPr>
          <p:cNvPr id="3" name="Grafik 2">
            <a:extLst>
              <a:ext uri="{FF2B5EF4-FFF2-40B4-BE49-F238E27FC236}">
                <a16:creationId xmlns:a16="http://schemas.microsoft.com/office/drawing/2014/main" id="{91450655-C76B-8012-D826-D47FBEBBB6A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847" y="4334057"/>
            <a:ext cx="2540879" cy="2533999"/>
          </a:xfrm>
          <a:prstGeom prst="rect">
            <a:avLst/>
          </a:prstGeom>
        </p:spPr>
      </p:pic>
      <p:pic>
        <p:nvPicPr>
          <p:cNvPr id="4" name="Grafik 3">
            <a:extLst>
              <a:ext uri="{FF2B5EF4-FFF2-40B4-BE49-F238E27FC236}">
                <a16:creationId xmlns:a16="http://schemas.microsoft.com/office/drawing/2014/main" id="{3C8029B4-A22E-BF0C-1034-F0C14AD57AB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168918" y="1895969"/>
            <a:ext cx="2030092" cy="3197489"/>
          </a:xfrm>
          <a:prstGeom prst="rect">
            <a:avLst/>
          </a:prstGeom>
        </p:spPr>
      </p:pic>
    </p:spTree>
    <p:extLst>
      <p:ext uri="{BB962C8B-B14F-4D97-AF65-F5344CB8AC3E}">
        <p14:creationId xmlns:p14="http://schemas.microsoft.com/office/powerpoint/2010/main" val="18009366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Titel und Inhalt">
    <p:spTree>
      <p:nvGrpSpPr>
        <p:cNvPr id="1" name=""/>
        <p:cNvGrpSpPr/>
        <p:nvPr/>
      </p:nvGrpSpPr>
      <p:grpSpPr>
        <a:xfrm>
          <a:off x="0" y="0"/>
          <a:ext cx="0" cy="0"/>
          <a:chOff x="0" y="0"/>
          <a:chExt cx="0" cy="0"/>
        </a:xfrm>
      </p:grpSpPr>
      <p:pic>
        <p:nvPicPr>
          <p:cNvPr id="3" name="Grafik 2" descr="Ein Bild, das Person, Kleidung, Menschliches Gesicht, Brille enthält.&#10;&#10;KI-generierte Inhalte können fehlerhaft sein.">
            <a:extLst>
              <a:ext uri="{FF2B5EF4-FFF2-40B4-BE49-F238E27FC236}">
                <a16:creationId xmlns:a16="http://schemas.microsoft.com/office/drawing/2014/main" id="{1A50FBED-A99F-7112-180C-D22DD26518C3}"/>
              </a:ext>
            </a:extLst>
          </p:cNvPr>
          <p:cNvPicPr>
            <a:picLocks noChangeAspect="1"/>
          </p:cNvPicPr>
          <p:nvPr userDrawn="1"/>
        </p:nvPicPr>
        <p:blipFill>
          <a:blip r:embed="rId2" cstate="email">
            <a:extLst>
              <a:ext uri="{28A0092B-C50C-407E-A947-70E740481C1C}">
                <a14:useLocalDpi xmlns:a14="http://schemas.microsoft.com/office/drawing/2010/main"/>
              </a:ext>
            </a:extLst>
          </a:blip>
          <a:srcRect l="9044" t="6572" r="2584" b="19072"/>
          <a:stretch>
            <a:fillRect/>
          </a:stretch>
        </p:blipFill>
        <p:spPr>
          <a:xfrm>
            <a:off x="-3769" y="1255"/>
            <a:ext cx="12230230" cy="6881507"/>
          </a:xfrm>
          <a:prstGeom prst="rect">
            <a:avLst/>
          </a:prstGeom>
        </p:spPr>
      </p:pic>
      <p:grpSp>
        <p:nvGrpSpPr>
          <p:cNvPr id="4" name="Gruppieren 3">
            <a:extLst>
              <a:ext uri="{FF2B5EF4-FFF2-40B4-BE49-F238E27FC236}">
                <a16:creationId xmlns:a16="http://schemas.microsoft.com/office/drawing/2014/main" id="{303B17FA-37E7-48B2-9863-5A61BE637AC4}"/>
              </a:ext>
            </a:extLst>
          </p:cNvPr>
          <p:cNvGrpSpPr/>
          <p:nvPr userDrawn="1"/>
        </p:nvGrpSpPr>
        <p:grpSpPr>
          <a:xfrm>
            <a:off x="376288" y="-3516"/>
            <a:ext cx="3130164" cy="1384015"/>
            <a:chOff x="10202751" y="-321"/>
            <a:chExt cx="2322187" cy="1060245"/>
          </a:xfrm>
        </p:grpSpPr>
        <p:pic>
          <p:nvPicPr>
            <p:cNvPr id="5" name="Grafik 4">
              <a:extLst>
                <a:ext uri="{FF2B5EF4-FFF2-40B4-BE49-F238E27FC236}">
                  <a16:creationId xmlns:a16="http://schemas.microsoft.com/office/drawing/2014/main" id="{CF061046-3B1F-CC2D-BCDF-9F0729A01CB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202751" y="228336"/>
              <a:ext cx="1087114" cy="638213"/>
            </a:xfrm>
            <a:prstGeom prst="rect">
              <a:avLst/>
            </a:prstGeom>
          </p:spPr>
        </p:pic>
        <p:pic>
          <p:nvPicPr>
            <p:cNvPr id="6" name="Grafik 5">
              <a:extLst>
                <a:ext uri="{FF2B5EF4-FFF2-40B4-BE49-F238E27FC236}">
                  <a16:creationId xmlns:a16="http://schemas.microsoft.com/office/drawing/2014/main" id="{67A636E5-1B3C-DFCA-BA39-473AB9B51B9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447526" y="-321"/>
              <a:ext cx="1077412" cy="1060245"/>
            </a:xfrm>
            <a:prstGeom prst="rect">
              <a:avLst/>
            </a:prstGeom>
          </p:spPr>
        </p:pic>
      </p:grpSp>
      <p:pic>
        <p:nvPicPr>
          <p:cNvPr id="2" name="Grafik 1">
            <a:extLst>
              <a:ext uri="{FF2B5EF4-FFF2-40B4-BE49-F238E27FC236}">
                <a16:creationId xmlns:a16="http://schemas.microsoft.com/office/drawing/2014/main" id="{8E732E65-30A2-BBC9-5C47-368983861FFA}"/>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0443266" y="359318"/>
            <a:ext cx="1227744" cy="1221288"/>
          </a:xfrm>
          <a:prstGeom prst="rect">
            <a:avLst/>
          </a:prstGeom>
        </p:spPr>
      </p:pic>
    </p:spTree>
    <p:extLst>
      <p:ext uri="{BB962C8B-B14F-4D97-AF65-F5344CB8AC3E}">
        <p14:creationId xmlns:p14="http://schemas.microsoft.com/office/powerpoint/2010/main" val="3574358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Titel und Inhalt">
    <p:spTree>
      <p:nvGrpSpPr>
        <p:cNvPr id="1" name=""/>
        <p:cNvGrpSpPr/>
        <p:nvPr/>
      </p:nvGrpSpPr>
      <p:grpSpPr>
        <a:xfrm>
          <a:off x="0" y="0"/>
          <a:ext cx="0" cy="0"/>
          <a:chOff x="0" y="0"/>
          <a:chExt cx="0" cy="0"/>
        </a:xfrm>
      </p:grpSpPr>
      <p:pic>
        <p:nvPicPr>
          <p:cNvPr id="7" name="Grafik 6" descr="Ein Bild, das Person, Kleidung, Menschliches Gesicht, Brille enthält.&#10;&#10;KI-generierte Inhalte können fehlerhaft sein.">
            <a:extLst>
              <a:ext uri="{FF2B5EF4-FFF2-40B4-BE49-F238E27FC236}">
                <a16:creationId xmlns:a16="http://schemas.microsoft.com/office/drawing/2014/main" id="{45998E03-86D0-8E0D-4214-8C2A467EBE0F}"/>
              </a:ext>
            </a:extLst>
          </p:cNvPr>
          <p:cNvPicPr>
            <a:picLocks noChangeAspect="1"/>
          </p:cNvPicPr>
          <p:nvPr userDrawn="1"/>
        </p:nvPicPr>
        <p:blipFill>
          <a:blip r:embed="rId2" cstate="email">
            <a:extLst>
              <a:ext uri="{28A0092B-C50C-407E-A947-70E740481C1C}">
                <a14:useLocalDpi xmlns:a14="http://schemas.microsoft.com/office/drawing/2010/main"/>
              </a:ext>
            </a:extLst>
          </a:blip>
          <a:srcRect l="5516" t="20085" r="3289" b="2265"/>
          <a:stretch>
            <a:fillRect/>
          </a:stretch>
        </p:blipFill>
        <p:spPr>
          <a:xfrm>
            <a:off x="0" y="-1"/>
            <a:ext cx="12192000" cy="6858001"/>
          </a:xfrm>
          <a:prstGeom prst="rect">
            <a:avLst/>
          </a:prstGeom>
        </p:spPr>
      </p:pic>
      <p:grpSp>
        <p:nvGrpSpPr>
          <p:cNvPr id="4" name="Gruppieren 3">
            <a:extLst>
              <a:ext uri="{FF2B5EF4-FFF2-40B4-BE49-F238E27FC236}">
                <a16:creationId xmlns:a16="http://schemas.microsoft.com/office/drawing/2014/main" id="{303B17FA-37E7-48B2-9863-5A61BE637AC4}"/>
              </a:ext>
            </a:extLst>
          </p:cNvPr>
          <p:cNvGrpSpPr/>
          <p:nvPr userDrawn="1"/>
        </p:nvGrpSpPr>
        <p:grpSpPr>
          <a:xfrm>
            <a:off x="376288" y="-3516"/>
            <a:ext cx="3130164" cy="1384015"/>
            <a:chOff x="10202751" y="-321"/>
            <a:chExt cx="2322187" cy="1060245"/>
          </a:xfrm>
        </p:grpSpPr>
        <p:pic>
          <p:nvPicPr>
            <p:cNvPr id="5" name="Grafik 4">
              <a:extLst>
                <a:ext uri="{FF2B5EF4-FFF2-40B4-BE49-F238E27FC236}">
                  <a16:creationId xmlns:a16="http://schemas.microsoft.com/office/drawing/2014/main" id="{CF061046-3B1F-CC2D-BCDF-9F0729A01CB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202751" y="228336"/>
              <a:ext cx="1087114" cy="638213"/>
            </a:xfrm>
            <a:prstGeom prst="rect">
              <a:avLst/>
            </a:prstGeom>
          </p:spPr>
        </p:pic>
        <p:pic>
          <p:nvPicPr>
            <p:cNvPr id="6" name="Grafik 5">
              <a:extLst>
                <a:ext uri="{FF2B5EF4-FFF2-40B4-BE49-F238E27FC236}">
                  <a16:creationId xmlns:a16="http://schemas.microsoft.com/office/drawing/2014/main" id="{67A636E5-1B3C-DFCA-BA39-473AB9B51B9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447526" y="-321"/>
              <a:ext cx="1077412" cy="1060245"/>
            </a:xfrm>
            <a:prstGeom prst="rect">
              <a:avLst/>
            </a:prstGeom>
          </p:spPr>
        </p:pic>
      </p:grpSp>
      <p:pic>
        <p:nvPicPr>
          <p:cNvPr id="2" name="Grafik 1">
            <a:extLst>
              <a:ext uri="{FF2B5EF4-FFF2-40B4-BE49-F238E27FC236}">
                <a16:creationId xmlns:a16="http://schemas.microsoft.com/office/drawing/2014/main" id="{8E732E65-30A2-BBC9-5C47-368983861FFA}"/>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0443266" y="359318"/>
            <a:ext cx="1227744" cy="1221288"/>
          </a:xfrm>
          <a:prstGeom prst="rect">
            <a:avLst/>
          </a:prstGeom>
        </p:spPr>
      </p:pic>
    </p:spTree>
    <p:extLst>
      <p:ext uri="{BB962C8B-B14F-4D97-AF65-F5344CB8AC3E}">
        <p14:creationId xmlns:p14="http://schemas.microsoft.com/office/powerpoint/2010/main" val="38480046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0_Benutzerdefiniertes Layout">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04F6AE62-2477-2154-5915-46F533CF581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746505" y="1167100"/>
            <a:ext cx="2444223" cy="3926359"/>
          </a:xfrm>
          <a:prstGeom prst="rect">
            <a:avLst/>
          </a:prstGeom>
        </p:spPr>
      </p:pic>
      <p:grpSp>
        <p:nvGrpSpPr>
          <p:cNvPr id="2" name="Gruppieren 1">
            <a:extLst>
              <a:ext uri="{FF2B5EF4-FFF2-40B4-BE49-F238E27FC236}">
                <a16:creationId xmlns:a16="http://schemas.microsoft.com/office/drawing/2014/main" id="{F1C26A27-5432-9E1C-E94A-3CF6581D5F3B}"/>
              </a:ext>
            </a:extLst>
          </p:cNvPr>
          <p:cNvGrpSpPr>
            <a:grpSpLocks/>
          </p:cNvGrpSpPr>
          <p:nvPr userDrawn="1"/>
        </p:nvGrpSpPr>
        <p:grpSpPr>
          <a:xfrm>
            <a:off x="1378662" y="1114383"/>
            <a:ext cx="9633467" cy="5444151"/>
            <a:chOff x="1378662" y="1114383"/>
            <a:chExt cx="9633467" cy="5444151"/>
          </a:xfrm>
        </p:grpSpPr>
        <p:pic>
          <p:nvPicPr>
            <p:cNvPr id="3" name="Grafik 2" descr="Ein Bild, das Text, Schrift, Screenshot, Logo enthält.&#10;&#10;KI-generierte Inhalte können fehlerhaft sein.">
              <a:extLst>
                <a:ext uri="{FF2B5EF4-FFF2-40B4-BE49-F238E27FC236}">
                  <a16:creationId xmlns:a16="http://schemas.microsoft.com/office/drawing/2014/main" id="{5A1304EF-D3C2-7865-2488-D768FD4579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95244" y="3851572"/>
              <a:ext cx="1947718" cy="1298479"/>
            </a:xfrm>
            <a:prstGeom prst="rect">
              <a:avLst/>
            </a:prstGeom>
          </p:spPr>
        </p:pic>
        <p:pic>
          <p:nvPicPr>
            <p:cNvPr id="4" name="Grafik 3" descr="Ein Bild, das Text, Visitenkarte, Logo, Schrift enthält.&#10;&#10;KI-generierte Inhalte können fehlerhaft sein.">
              <a:extLst>
                <a:ext uri="{FF2B5EF4-FFF2-40B4-BE49-F238E27FC236}">
                  <a16:creationId xmlns:a16="http://schemas.microsoft.com/office/drawing/2014/main" id="{CEB5D1AE-874C-6235-2CD6-52C04F1720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00554" y="3713910"/>
              <a:ext cx="2401569" cy="1601046"/>
            </a:xfrm>
            <a:prstGeom prst="rect">
              <a:avLst/>
            </a:prstGeom>
          </p:spPr>
        </p:pic>
        <p:pic>
          <p:nvPicPr>
            <p:cNvPr id="5" name="Grafik 4" descr="Ein Bild, das Text, Schrift, Screenshot, Grafikdesign enthält.&#10;&#10;KI-generierte Inhalte können fehlerhaft sein.">
              <a:extLst>
                <a:ext uri="{FF2B5EF4-FFF2-40B4-BE49-F238E27FC236}">
                  <a16:creationId xmlns:a16="http://schemas.microsoft.com/office/drawing/2014/main" id="{9803C053-CA09-D805-636D-FC91611640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78662" y="4025989"/>
              <a:ext cx="1868022" cy="992044"/>
            </a:xfrm>
            <a:prstGeom prst="rect">
              <a:avLst/>
            </a:prstGeom>
          </p:spPr>
        </p:pic>
        <p:cxnSp>
          <p:nvCxnSpPr>
            <p:cNvPr id="6" name="Gerade Verbindung mit Pfeil 5">
              <a:extLst>
                <a:ext uri="{FF2B5EF4-FFF2-40B4-BE49-F238E27FC236}">
                  <a16:creationId xmlns:a16="http://schemas.microsoft.com/office/drawing/2014/main" id="{12EBE7F7-36E2-E7F0-85F4-B9CADF33D015}"/>
                </a:ext>
              </a:extLst>
            </p:cNvPr>
            <p:cNvCxnSpPr>
              <a:cxnSpLocks/>
            </p:cNvCxnSpPr>
            <p:nvPr/>
          </p:nvCxnSpPr>
          <p:spPr>
            <a:xfrm>
              <a:off x="1457123" y="5103295"/>
              <a:ext cx="7295669" cy="6703"/>
            </a:xfrm>
            <a:prstGeom prst="straightConnector1">
              <a:avLst/>
            </a:prstGeom>
            <a:ln w="6350">
              <a:solidFill>
                <a:srgbClr val="331ED9"/>
              </a:solidFill>
            </a:ln>
          </p:spPr>
          <p:style>
            <a:lnRef idx="2">
              <a:schemeClr val="accent1"/>
            </a:lnRef>
            <a:fillRef idx="0">
              <a:schemeClr val="accent1"/>
            </a:fillRef>
            <a:effectRef idx="1">
              <a:schemeClr val="accent1"/>
            </a:effectRef>
            <a:fontRef idx="minor">
              <a:schemeClr val="tx1"/>
            </a:fontRef>
          </p:style>
        </p:cxnSp>
        <p:cxnSp>
          <p:nvCxnSpPr>
            <p:cNvPr id="7" name="Gerade Verbindung mit Pfeil 6">
              <a:extLst>
                <a:ext uri="{FF2B5EF4-FFF2-40B4-BE49-F238E27FC236}">
                  <a16:creationId xmlns:a16="http://schemas.microsoft.com/office/drawing/2014/main" id="{C0468A67-AC0A-1A3A-AAD8-9F34B67CB3B5}"/>
                </a:ext>
              </a:extLst>
            </p:cNvPr>
            <p:cNvCxnSpPr>
              <a:cxnSpLocks/>
            </p:cNvCxnSpPr>
            <p:nvPr/>
          </p:nvCxnSpPr>
          <p:spPr>
            <a:xfrm>
              <a:off x="1459164" y="3479612"/>
              <a:ext cx="7295669" cy="6703"/>
            </a:xfrm>
            <a:prstGeom prst="straightConnector1">
              <a:avLst/>
            </a:prstGeom>
            <a:ln w="6350">
              <a:solidFill>
                <a:srgbClr val="331ED9"/>
              </a:solidFill>
            </a:ln>
          </p:spPr>
          <p:style>
            <a:lnRef idx="2">
              <a:schemeClr val="accent1"/>
            </a:lnRef>
            <a:fillRef idx="0">
              <a:schemeClr val="accent1"/>
            </a:fillRef>
            <a:effectRef idx="1">
              <a:schemeClr val="accent1"/>
            </a:effectRef>
            <a:fontRef idx="minor">
              <a:schemeClr val="tx1"/>
            </a:fontRef>
          </p:style>
        </p:cxnSp>
        <p:cxnSp>
          <p:nvCxnSpPr>
            <p:cNvPr id="8" name="Gerade Verbindung mit Pfeil 7">
              <a:extLst>
                <a:ext uri="{FF2B5EF4-FFF2-40B4-BE49-F238E27FC236}">
                  <a16:creationId xmlns:a16="http://schemas.microsoft.com/office/drawing/2014/main" id="{F25DF5D2-25E1-1519-0617-7E24B17343C7}"/>
                </a:ext>
              </a:extLst>
            </p:cNvPr>
            <p:cNvCxnSpPr>
              <a:cxnSpLocks/>
            </p:cNvCxnSpPr>
            <p:nvPr/>
          </p:nvCxnSpPr>
          <p:spPr>
            <a:xfrm>
              <a:off x="1459164" y="1838004"/>
              <a:ext cx="7295669" cy="6703"/>
            </a:xfrm>
            <a:prstGeom prst="straightConnector1">
              <a:avLst/>
            </a:prstGeom>
            <a:ln w="6350">
              <a:solidFill>
                <a:srgbClr val="331ED9"/>
              </a:solidFill>
            </a:ln>
          </p:spPr>
          <p:style>
            <a:lnRef idx="2">
              <a:schemeClr val="accent1"/>
            </a:lnRef>
            <a:fillRef idx="0">
              <a:schemeClr val="accent1"/>
            </a:fillRef>
            <a:effectRef idx="1">
              <a:schemeClr val="accent1"/>
            </a:effectRef>
            <a:fontRef idx="minor">
              <a:schemeClr val="tx1"/>
            </a:fontRef>
          </p:style>
        </p:cxnSp>
        <p:sp>
          <p:nvSpPr>
            <p:cNvPr id="9" name="Untertitel 2">
              <a:extLst>
                <a:ext uri="{FF2B5EF4-FFF2-40B4-BE49-F238E27FC236}">
                  <a16:creationId xmlns:a16="http://schemas.microsoft.com/office/drawing/2014/main" id="{4F0B64EE-7A71-1E62-675C-8071E2DD2048}"/>
                </a:ext>
              </a:extLst>
            </p:cNvPr>
            <p:cNvSpPr txBox="1">
              <a:spLocks/>
            </p:cNvSpPr>
            <p:nvPr/>
          </p:nvSpPr>
          <p:spPr>
            <a:xfrm>
              <a:off x="1457122" y="1114383"/>
              <a:ext cx="9555007" cy="5724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de-DE" sz="2400" b="1" dirty="0">
                  <a:solidFill>
                    <a:srgbClr val="331ED9"/>
                  </a:solidFill>
                  <a:latin typeface="Arial"/>
                  <a:ea typeface="+mn-lt"/>
                  <a:cs typeface="Arial"/>
                </a:rPr>
                <a:t>Gründer, Förderer und Partner der EuroSkills Düsseldorf 2027</a:t>
              </a:r>
            </a:p>
          </p:txBody>
        </p:sp>
        <p:sp>
          <p:nvSpPr>
            <p:cNvPr id="10" name="Untertitel 2">
              <a:extLst>
                <a:ext uri="{FF2B5EF4-FFF2-40B4-BE49-F238E27FC236}">
                  <a16:creationId xmlns:a16="http://schemas.microsoft.com/office/drawing/2014/main" id="{B8BC331D-3ECD-6F5E-0C07-9C36B8732DF9}"/>
                </a:ext>
              </a:extLst>
            </p:cNvPr>
            <p:cNvSpPr txBox="1">
              <a:spLocks/>
            </p:cNvSpPr>
            <p:nvPr/>
          </p:nvSpPr>
          <p:spPr>
            <a:xfrm>
              <a:off x="1457123" y="1924814"/>
              <a:ext cx="7743324" cy="5724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de-DE" sz="2000" b="1" dirty="0">
                  <a:solidFill>
                    <a:srgbClr val="331ED9"/>
                  </a:solidFill>
                  <a:latin typeface="Arial"/>
                  <a:ea typeface="+mn-lt"/>
                  <a:cs typeface="Arial"/>
                </a:rPr>
                <a:t>Gründer</a:t>
              </a:r>
            </a:p>
          </p:txBody>
        </p:sp>
        <p:sp>
          <p:nvSpPr>
            <p:cNvPr id="11" name="Untertitel 2">
              <a:extLst>
                <a:ext uri="{FF2B5EF4-FFF2-40B4-BE49-F238E27FC236}">
                  <a16:creationId xmlns:a16="http://schemas.microsoft.com/office/drawing/2014/main" id="{9FB51A9E-55BC-9EDB-07C3-01A20DA8BE12}"/>
                </a:ext>
              </a:extLst>
            </p:cNvPr>
            <p:cNvSpPr txBox="1">
              <a:spLocks/>
            </p:cNvSpPr>
            <p:nvPr/>
          </p:nvSpPr>
          <p:spPr>
            <a:xfrm>
              <a:off x="1457123" y="3567692"/>
              <a:ext cx="7743324" cy="5724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de-DE" sz="2000" b="1" dirty="0">
                  <a:solidFill>
                    <a:srgbClr val="331ED9"/>
                  </a:solidFill>
                  <a:latin typeface="Arial"/>
                  <a:ea typeface="+mn-lt"/>
                  <a:cs typeface="Arial"/>
                </a:rPr>
                <a:t>Förderer</a:t>
              </a:r>
            </a:p>
          </p:txBody>
        </p:sp>
        <p:pic>
          <p:nvPicPr>
            <p:cNvPr id="12" name="Grafik 11" descr="Ein Bild, das Schrift, Logo, Text, Grafiken enthält.&#10;&#10;KI-generierte Inhalte können fehlerhaft sein.">
              <a:extLst>
                <a:ext uri="{FF2B5EF4-FFF2-40B4-BE49-F238E27FC236}">
                  <a16:creationId xmlns:a16="http://schemas.microsoft.com/office/drawing/2014/main" id="{1C26677F-8B43-F90A-6043-342F481C341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12151" y="2347666"/>
              <a:ext cx="1488067" cy="992045"/>
            </a:xfrm>
            <a:prstGeom prst="rect">
              <a:avLst/>
            </a:prstGeom>
          </p:spPr>
        </p:pic>
        <p:pic>
          <p:nvPicPr>
            <p:cNvPr id="13" name="Grafik 12" descr="Ein Bild, das Schrift, Logo, Grafiken, Text enthält.&#10;&#10;KI-generierte Inhalte können fehlerhaft sein.">
              <a:extLst>
                <a:ext uri="{FF2B5EF4-FFF2-40B4-BE49-F238E27FC236}">
                  <a16:creationId xmlns:a16="http://schemas.microsoft.com/office/drawing/2014/main" id="{0F357D43-9C63-C9CE-93B0-A4AD9F60762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47856" y="2347666"/>
              <a:ext cx="1488068" cy="992045"/>
            </a:xfrm>
            <a:prstGeom prst="rect">
              <a:avLst/>
            </a:prstGeom>
          </p:spPr>
        </p:pic>
        <p:pic>
          <p:nvPicPr>
            <p:cNvPr id="15" name="Grafik 14" descr="Ein Bild, das Text, Logo, Schrift, Grafiken enthält.&#10;&#10;KI-generierte Inhalte können fehlerhaft sein.">
              <a:extLst>
                <a:ext uri="{FF2B5EF4-FFF2-40B4-BE49-F238E27FC236}">
                  <a16:creationId xmlns:a16="http://schemas.microsoft.com/office/drawing/2014/main" id="{965AA0F1-9DC5-7841-7C31-1FCD237AA86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883562" y="2347666"/>
              <a:ext cx="1488068" cy="992046"/>
            </a:xfrm>
            <a:prstGeom prst="rect">
              <a:avLst/>
            </a:prstGeom>
          </p:spPr>
        </p:pic>
        <p:sp>
          <p:nvSpPr>
            <p:cNvPr id="16" name="Untertitel 2">
              <a:extLst>
                <a:ext uri="{FF2B5EF4-FFF2-40B4-BE49-F238E27FC236}">
                  <a16:creationId xmlns:a16="http://schemas.microsoft.com/office/drawing/2014/main" id="{057F5725-BC1A-D8AB-AC6F-8E155FDE239D}"/>
                </a:ext>
              </a:extLst>
            </p:cNvPr>
            <p:cNvSpPr txBox="1">
              <a:spLocks/>
            </p:cNvSpPr>
            <p:nvPr/>
          </p:nvSpPr>
          <p:spPr>
            <a:xfrm>
              <a:off x="1412151" y="5190105"/>
              <a:ext cx="7743324" cy="5724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de-DE" sz="2000" b="1" dirty="0">
                  <a:solidFill>
                    <a:srgbClr val="331ED9"/>
                  </a:solidFill>
                  <a:latin typeface="Arial"/>
                  <a:ea typeface="+mn-lt"/>
                  <a:cs typeface="Arial"/>
                </a:rPr>
                <a:t>Partner</a:t>
              </a:r>
            </a:p>
          </p:txBody>
        </p:sp>
        <p:pic>
          <p:nvPicPr>
            <p:cNvPr id="17" name="Grafik 16">
              <a:extLst>
                <a:ext uri="{FF2B5EF4-FFF2-40B4-BE49-F238E27FC236}">
                  <a16:creationId xmlns:a16="http://schemas.microsoft.com/office/drawing/2014/main" id="{0C0085AE-C563-DCF2-6382-6DEB13173E3E}"/>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456317" y="5884992"/>
              <a:ext cx="1260358" cy="432123"/>
            </a:xfrm>
            <a:prstGeom prst="rect">
              <a:avLst/>
            </a:prstGeom>
          </p:spPr>
        </p:pic>
        <p:pic>
          <p:nvPicPr>
            <p:cNvPr id="18" name="Grafik 17" descr="Ein Bild, das Text enthält.&#10;&#10;Automatisch generierte Beschreibung">
              <a:extLst>
                <a:ext uri="{FF2B5EF4-FFF2-40B4-BE49-F238E27FC236}">
                  <a16:creationId xmlns:a16="http://schemas.microsoft.com/office/drawing/2014/main" id="{C1D9F9A2-B909-30C9-0728-B3568898B7F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596760" y="5835853"/>
              <a:ext cx="2121613" cy="530403"/>
            </a:xfrm>
            <a:prstGeom prst="rect">
              <a:avLst/>
            </a:prstGeom>
          </p:spPr>
        </p:pic>
        <p:pic>
          <p:nvPicPr>
            <p:cNvPr id="19" name="Grafik 18" descr="Ein Bild, das Schrift, Text, Symbol, Logo enthält.&#10;&#10;KI-generierte Inhalte können fehlerhaft sein.">
              <a:extLst>
                <a:ext uri="{FF2B5EF4-FFF2-40B4-BE49-F238E27FC236}">
                  <a16:creationId xmlns:a16="http://schemas.microsoft.com/office/drawing/2014/main" id="{26A881C1-144E-8AE6-EAAF-D3427C6E8B4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119451" y="5682900"/>
              <a:ext cx="875634" cy="875634"/>
            </a:xfrm>
            <a:prstGeom prst="rect">
              <a:avLst/>
            </a:prstGeom>
          </p:spPr>
        </p:pic>
        <p:pic>
          <p:nvPicPr>
            <p:cNvPr id="38" name="Grafik 37" descr="Ein Bild, das Text, Screenshot, Schrift, Logo enthält.&#10;&#10;KI-generierte Inhalte können fehlerhaft sein.">
              <a:extLst>
                <a:ext uri="{FF2B5EF4-FFF2-40B4-BE49-F238E27FC236}">
                  <a16:creationId xmlns:a16="http://schemas.microsoft.com/office/drawing/2014/main" id="{515CDEA4-31CC-7737-96C7-512684F22F2B}"/>
                </a:ext>
              </a:extLst>
            </p:cNvPr>
            <p:cNvPicPr>
              <a:picLocks noChangeAspect="1"/>
            </p:cNvPicPr>
            <p:nvPr/>
          </p:nvPicPr>
          <p:blipFill>
            <a:blip r:embed="rId12" cstate="email">
              <a:extLst>
                <a:ext uri="{28A0092B-C50C-407E-A947-70E740481C1C}">
                  <a14:useLocalDpi xmlns:a14="http://schemas.microsoft.com/office/drawing/2010/main"/>
                </a:ext>
              </a:extLst>
            </a:blip>
            <a:srcRect l="51290" r="6371"/>
            <a:stretch>
              <a:fillRect/>
            </a:stretch>
          </p:blipFill>
          <p:spPr>
            <a:xfrm>
              <a:off x="5903010" y="4024358"/>
              <a:ext cx="2241539" cy="987421"/>
            </a:xfrm>
            <a:prstGeom prst="rect">
              <a:avLst/>
            </a:prstGeom>
          </p:spPr>
        </p:pic>
      </p:grpSp>
    </p:spTree>
    <p:extLst>
      <p:ext uri="{BB962C8B-B14F-4D97-AF65-F5344CB8AC3E}">
        <p14:creationId xmlns:p14="http://schemas.microsoft.com/office/powerpoint/2010/main" val="36249643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1_Benutzerdefiniertes Layout">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04F6AE62-2477-2154-5915-46F533CF581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746505" y="1167100"/>
            <a:ext cx="2444223" cy="3926359"/>
          </a:xfrm>
          <a:prstGeom prst="rect">
            <a:avLst/>
          </a:prstGeom>
        </p:spPr>
      </p:pic>
      <p:grpSp>
        <p:nvGrpSpPr>
          <p:cNvPr id="3" name="Gruppieren 2">
            <a:extLst>
              <a:ext uri="{FF2B5EF4-FFF2-40B4-BE49-F238E27FC236}">
                <a16:creationId xmlns:a16="http://schemas.microsoft.com/office/drawing/2014/main" id="{7B7A05B8-D465-0D78-3A18-482B829CF03C}"/>
              </a:ext>
            </a:extLst>
          </p:cNvPr>
          <p:cNvGrpSpPr>
            <a:grpSpLocks noGrp="1" noUngrp="1" noRot="1" noMove="1" noResize="1"/>
          </p:cNvGrpSpPr>
          <p:nvPr userDrawn="1"/>
        </p:nvGrpSpPr>
        <p:grpSpPr>
          <a:xfrm>
            <a:off x="1457123" y="1094719"/>
            <a:ext cx="8473458" cy="4545819"/>
            <a:chOff x="1457123" y="1094719"/>
            <a:chExt cx="8473458" cy="4545819"/>
          </a:xfrm>
        </p:grpSpPr>
        <p:cxnSp>
          <p:nvCxnSpPr>
            <p:cNvPr id="11" name="Gerade Verbindung mit Pfeil 10">
              <a:extLst>
                <a:ext uri="{FF2B5EF4-FFF2-40B4-BE49-F238E27FC236}">
                  <a16:creationId xmlns:a16="http://schemas.microsoft.com/office/drawing/2014/main" id="{482A6B6F-06EB-F4AA-DB95-8D0833FD9E99}"/>
                </a:ext>
              </a:extLst>
            </p:cNvPr>
            <p:cNvCxnSpPr>
              <a:cxnSpLocks noGrp="1" noRot="1" noMove="1" noResize="1" noEditPoints="1" noAdjustHandles="1" noChangeArrowheads="1" noChangeShapeType="1"/>
            </p:cNvCxnSpPr>
            <p:nvPr userDrawn="1"/>
          </p:nvCxnSpPr>
          <p:spPr>
            <a:xfrm>
              <a:off x="1459164" y="4975086"/>
              <a:ext cx="7295669" cy="6703"/>
            </a:xfrm>
            <a:prstGeom prst="straightConnector1">
              <a:avLst/>
            </a:prstGeom>
            <a:ln w="6350">
              <a:solidFill>
                <a:srgbClr val="331ED9"/>
              </a:solidFill>
            </a:ln>
          </p:spPr>
          <p:style>
            <a:lnRef idx="2">
              <a:schemeClr val="accent1"/>
            </a:lnRef>
            <a:fillRef idx="0">
              <a:schemeClr val="accent1"/>
            </a:fillRef>
            <a:effectRef idx="1">
              <a:schemeClr val="accent1"/>
            </a:effectRef>
            <a:fontRef idx="minor">
              <a:schemeClr val="tx1"/>
            </a:fontRef>
          </p:style>
        </p:cxnSp>
        <p:cxnSp>
          <p:nvCxnSpPr>
            <p:cNvPr id="13" name="Gerade Verbindung mit Pfeil 12">
              <a:extLst>
                <a:ext uri="{FF2B5EF4-FFF2-40B4-BE49-F238E27FC236}">
                  <a16:creationId xmlns:a16="http://schemas.microsoft.com/office/drawing/2014/main" id="{F501BD61-71E8-DBD8-F172-C32ED347FA78}"/>
                </a:ext>
              </a:extLst>
            </p:cNvPr>
            <p:cNvCxnSpPr>
              <a:cxnSpLocks noGrp="1" noRot="1" noMove="1" noResize="1" noEditPoints="1" noAdjustHandles="1" noChangeArrowheads="1" noChangeShapeType="1"/>
            </p:cNvCxnSpPr>
            <p:nvPr userDrawn="1"/>
          </p:nvCxnSpPr>
          <p:spPr>
            <a:xfrm>
              <a:off x="1459164" y="1838308"/>
              <a:ext cx="7295669" cy="6703"/>
            </a:xfrm>
            <a:prstGeom prst="straightConnector1">
              <a:avLst/>
            </a:prstGeom>
            <a:ln w="6350">
              <a:solidFill>
                <a:srgbClr val="331ED9"/>
              </a:solidFill>
            </a:ln>
          </p:spPr>
          <p:style>
            <a:lnRef idx="2">
              <a:schemeClr val="accent1"/>
            </a:lnRef>
            <a:fillRef idx="0">
              <a:schemeClr val="accent1"/>
            </a:fillRef>
            <a:effectRef idx="1">
              <a:schemeClr val="accent1"/>
            </a:effectRef>
            <a:fontRef idx="minor">
              <a:schemeClr val="tx1"/>
            </a:fontRef>
          </p:style>
        </p:cxnSp>
        <p:sp>
          <p:nvSpPr>
            <p:cNvPr id="18" name="Untertitel 2">
              <a:extLst>
                <a:ext uri="{FF2B5EF4-FFF2-40B4-BE49-F238E27FC236}">
                  <a16:creationId xmlns:a16="http://schemas.microsoft.com/office/drawing/2014/main" id="{A5CC0AAE-7B17-F23D-20AE-9FE629F22106}"/>
                </a:ext>
              </a:extLst>
            </p:cNvPr>
            <p:cNvSpPr txBox="1">
              <a:spLocks noGrp="1" noRot="1" noMove="1" noResize="1" noEditPoints="1" noAdjustHandles="1" noChangeArrowheads="1" noChangeShapeType="1"/>
            </p:cNvSpPr>
            <p:nvPr userDrawn="1"/>
          </p:nvSpPr>
          <p:spPr>
            <a:xfrm>
              <a:off x="1457123" y="1094719"/>
              <a:ext cx="8473458" cy="5724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de-DE" sz="2600" b="1" dirty="0">
                  <a:solidFill>
                    <a:srgbClr val="331ED9"/>
                  </a:solidFill>
                  <a:latin typeface="Arial"/>
                  <a:ea typeface="+mn-lt"/>
                  <a:cs typeface="Arial"/>
                </a:rPr>
                <a:t>WorldSkills Europe Sponsoren und Partner</a:t>
              </a:r>
            </a:p>
          </p:txBody>
        </p:sp>
        <p:sp>
          <p:nvSpPr>
            <p:cNvPr id="19" name="Untertitel 2">
              <a:extLst>
                <a:ext uri="{FF2B5EF4-FFF2-40B4-BE49-F238E27FC236}">
                  <a16:creationId xmlns:a16="http://schemas.microsoft.com/office/drawing/2014/main" id="{5957F8E9-9123-1748-890D-59BFE1EF1914}"/>
                </a:ext>
              </a:extLst>
            </p:cNvPr>
            <p:cNvSpPr txBox="1">
              <a:spLocks noGrp="1" noRot="1" noMove="1" noResize="1" noEditPoints="1" noAdjustHandles="1" noChangeArrowheads="1" noChangeShapeType="1"/>
            </p:cNvSpPr>
            <p:nvPr userDrawn="1"/>
          </p:nvSpPr>
          <p:spPr>
            <a:xfrm>
              <a:off x="1457123" y="1945189"/>
              <a:ext cx="7743324" cy="5724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de-DE" sz="2000" b="1" dirty="0">
                  <a:solidFill>
                    <a:srgbClr val="331ED9"/>
                  </a:solidFill>
                  <a:latin typeface="Arial"/>
                  <a:ea typeface="+mn-lt"/>
                  <a:cs typeface="Arial"/>
                </a:rPr>
                <a:t>Premium Sponsoren</a:t>
              </a:r>
            </a:p>
          </p:txBody>
        </p:sp>
        <p:sp>
          <p:nvSpPr>
            <p:cNvPr id="20" name="Untertitel 2">
              <a:extLst>
                <a:ext uri="{FF2B5EF4-FFF2-40B4-BE49-F238E27FC236}">
                  <a16:creationId xmlns:a16="http://schemas.microsoft.com/office/drawing/2014/main" id="{A498D4BE-3490-6239-1C0C-7BFE2222FDA7}"/>
                </a:ext>
              </a:extLst>
            </p:cNvPr>
            <p:cNvSpPr txBox="1">
              <a:spLocks noGrp="1" noRot="1" noMove="1" noResize="1" noEditPoints="1" noAdjustHandles="1" noChangeArrowheads="1" noChangeShapeType="1"/>
            </p:cNvSpPr>
            <p:nvPr userDrawn="1"/>
          </p:nvSpPr>
          <p:spPr>
            <a:xfrm>
              <a:off x="1457123" y="5068094"/>
              <a:ext cx="7743324" cy="5724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de-DE" sz="2000" b="1" dirty="0" err="1">
                  <a:solidFill>
                    <a:srgbClr val="331ED9"/>
                  </a:solidFill>
                  <a:latin typeface="Arial"/>
                  <a:ea typeface="+mn-lt"/>
                  <a:cs typeface="Arial"/>
                </a:rPr>
                <a:t>Skill</a:t>
              </a:r>
              <a:r>
                <a:rPr lang="de-DE" sz="2000" b="1" dirty="0">
                  <a:solidFill>
                    <a:srgbClr val="331ED9"/>
                  </a:solidFill>
                  <a:latin typeface="Arial"/>
                  <a:ea typeface="+mn-lt"/>
                  <a:cs typeface="Arial"/>
                </a:rPr>
                <a:t> Sponsoren</a:t>
              </a:r>
            </a:p>
          </p:txBody>
        </p:sp>
      </p:grpSp>
      <p:pic>
        <p:nvPicPr>
          <p:cNvPr id="4" name="Grafik 3" descr="Ein Bild, das Text, Screenshot, Schrift, Logo enthält.&#10;&#10;KI-generierte Inhalte können fehlerhaft sein.">
            <a:extLst>
              <a:ext uri="{FF2B5EF4-FFF2-40B4-BE49-F238E27FC236}">
                <a16:creationId xmlns:a16="http://schemas.microsoft.com/office/drawing/2014/main" id="{B0F44291-2D34-1420-7D83-874B526F696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57123" y="2391402"/>
            <a:ext cx="7754896" cy="2248727"/>
          </a:xfrm>
          <a:prstGeom prst="rect">
            <a:avLst/>
          </a:prstGeom>
        </p:spPr>
      </p:pic>
      <p:pic>
        <p:nvPicPr>
          <p:cNvPr id="6" name="Grafik 5" descr="Ein Bild, das Text, Schrift, Logo, weiß enthält.&#10;&#10;KI-generierte Inhalte können fehlerhaft sein.">
            <a:extLst>
              <a:ext uri="{FF2B5EF4-FFF2-40B4-BE49-F238E27FC236}">
                <a16:creationId xmlns:a16="http://schemas.microsoft.com/office/drawing/2014/main" id="{233F190B-B758-E756-1DA2-F8BF4C7B386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57123" y="5528958"/>
            <a:ext cx="2651760" cy="800100"/>
          </a:xfrm>
          <a:prstGeom prst="rect">
            <a:avLst/>
          </a:prstGeom>
        </p:spPr>
      </p:pic>
    </p:spTree>
    <p:extLst>
      <p:ext uri="{BB962C8B-B14F-4D97-AF65-F5344CB8AC3E}">
        <p14:creationId xmlns:p14="http://schemas.microsoft.com/office/powerpoint/2010/main" val="9818166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7_Benutzerdefiniertes Layout">
    <p:bg>
      <p:bgPr>
        <a:solidFill>
          <a:srgbClr val="331ED9"/>
        </a:solidFill>
        <a:effectLst/>
      </p:bgPr>
    </p:bg>
    <p:spTree>
      <p:nvGrpSpPr>
        <p:cNvPr id="1" name=""/>
        <p:cNvGrpSpPr/>
        <p:nvPr/>
      </p:nvGrpSpPr>
      <p:grpSpPr>
        <a:xfrm>
          <a:off x="0" y="0"/>
          <a:ext cx="0" cy="0"/>
          <a:chOff x="0" y="0"/>
          <a:chExt cx="0" cy="0"/>
        </a:xfrm>
      </p:grpSpPr>
      <p:pic>
        <p:nvPicPr>
          <p:cNvPr id="5" name="Grafik 4" descr="Ein Bild, das draußen, Himmel, Gebäude, Wasser enthält.&#10;&#10;KI-generierte Inhalte können fehlerhaft sein.">
            <a:extLst>
              <a:ext uri="{FF2B5EF4-FFF2-40B4-BE49-F238E27FC236}">
                <a16:creationId xmlns:a16="http://schemas.microsoft.com/office/drawing/2014/main" id="{607A8BAD-3F9B-A925-8F4C-1E0A3260FEC0}"/>
              </a:ext>
            </a:extLst>
          </p:cNvPr>
          <p:cNvPicPr>
            <a:picLocks noChangeAspect="1"/>
          </p:cNvPicPr>
          <p:nvPr userDrawn="1"/>
        </p:nvPicPr>
        <p:blipFill>
          <a:blip r:embed="rId2">
            <a:extLst>
              <a:ext uri="{28A0092B-C50C-407E-A947-70E740481C1C}">
                <a14:useLocalDpi xmlns:a14="http://schemas.microsoft.com/office/drawing/2010/main"/>
              </a:ext>
            </a:extLst>
          </a:blip>
          <a:srcRect l="40203" r="19588"/>
          <a:stretch>
            <a:fillRect/>
          </a:stretch>
        </p:blipFill>
        <p:spPr>
          <a:xfrm>
            <a:off x="6105832" y="0"/>
            <a:ext cx="6096000" cy="6858000"/>
          </a:xfrm>
          <a:prstGeom prst="rect">
            <a:avLst/>
          </a:prstGeom>
        </p:spPr>
      </p:pic>
      <p:sp>
        <p:nvSpPr>
          <p:cNvPr id="13" name="Inhaltsplatzhalter 10">
            <a:extLst>
              <a:ext uri="{FF2B5EF4-FFF2-40B4-BE49-F238E27FC236}">
                <a16:creationId xmlns:a16="http://schemas.microsoft.com/office/drawing/2014/main" id="{A06A7A7B-2CF1-3E3B-8FDA-E31FE4A6F570}"/>
              </a:ext>
            </a:extLst>
          </p:cNvPr>
          <p:cNvSpPr>
            <a:spLocks noGrp="1"/>
          </p:cNvSpPr>
          <p:nvPr>
            <p:ph sz="quarter" idx="10" hasCustomPrompt="1"/>
          </p:nvPr>
        </p:nvSpPr>
        <p:spPr>
          <a:xfrm>
            <a:off x="344376" y="1551720"/>
            <a:ext cx="5445165" cy="2182206"/>
          </a:xfrm>
          <a:prstGeom prst="rect">
            <a:avLst/>
          </a:prstGeom>
        </p:spPr>
        <p:txBody>
          <a:bodyPr/>
          <a:lstStyle>
            <a:lvl1pPr marL="0" indent="0">
              <a:lnSpc>
                <a:spcPct val="90000"/>
              </a:lnSpc>
              <a:spcBef>
                <a:spcPts val="0"/>
              </a:spcBef>
              <a:buFontTx/>
              <a:buNone/>
              <a:defRPr sz="4600" b="1">
                <a:solidFill>
                  <a:schemeClr val="bg1"/>
                </a:solidFill>
                <a:latin typeface="+mn-lt"/>
              </a:defRPr>
            </a:lvl1pPr>
          </a:lstStyle>
          <a:p>
            <a:pPr lvl="0"/>
            <a:r>
              <a:rPr lang="de-DE" dirty="0"/>
              <a:t>Vielen Dank</a:t>
            </a:r>
          </a:p>
          <a:p>
            <a:pPr lvl="0"/>
            <a:r>
              <a:rPr lang="de-DE" dirty="0"/>
              <a:t>für Ihre Aufmerksamkeit</a:t>
            </a:r>
          </a:p>
        </p:txBody>
      </p:sp>
      <p:grpSp>
        <p:nvGrpSpPr>
          <p:cNvPr id="9" name="Gruppieren 8">
            <a:extLst>
              <a:ext uri="{FF2B5EF4-FFF2-40B4-BE49-F238E27FC236}">
                <a16:creationId xmlns:a16="http://schemas.microsoft.com/office/drawing/2014/main" id="{C7F97C91-F311-AB97-A00F-5A0E364BC921}"/>
              </a:ext>
            </a:extLst>
          </p:cNvPr>
          <p:cNvGrpSpPr/>
          <p:nvPr userDrawn="1"/>
        </p:nvGrpSpPr>
        <p:grpSpPr>
          <a:xfrm>
            <a:off x="344376" y="71117"/>
            <a:ext cx="1991986" cy="882446"/>
            <a:chOff x="180089" y="-40956"/>
            <a:chExt cx="2322187" cy="1060245"/>
          </a:xfrm>
        </p:grpSpPr>
        <p:pic>
          <p:nvPicPr>
            <p:cNvPr id="10" name="Grafik 9">
              <a:extLst>
                <a:ext uri="{FF2B5EF4-FFF2-40B4-BE49-F238E27FC236}">
                  <a16:creationId xmlns:a16="http://schemas.microsoft.com/office/drawing/2014/main" id="{A495419C-EC0B-9D33-C4EE-8A1A5FA05A4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80089" y="187701"/>
              <a:ext cx="1087114" cy="638213"/>
            </a:xfrm>
            <a:prstGeom prst="rect">
              <a:avLst/>
            </a:prstGeom>
          </p:spPr>
        </p:pic>
        <p:pic>
          <p:nvPicPr>
            <p:cNvPr id="12" name="Grafik 11">
              <a:extLst>
                <a:ext uri="{FF2B5EF4-FFF2-40B4-BE49-F238E27FC236}">
                  <a16:creationId xmlns:a16="http://schemas.microsoft.com/office/drawing/2014/main" id="{FAA35206-A072-0DB2-537E-2CAB5105429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424864" y="-40956"/>
              <a:ext cx="1077412" cy="1060245"/>
            </a:xfrm>
            <a:prstGeom prst="rect">
              <a:avLst/>
            </a:prstGeom>
          </p:spPr>
        </p:pic>
      </p:grpSp>
      <p:pic>
        <p:nvPicPr>
          <p:cNvPr id="4" name="Grafik 3">
            <a:extLst>
              <a:ext uri="{FF2B5EF4-FFF2-40B4-BE49-F238E27FC236}">
                <a16:creationId xmlns:a16="http://schemas.microsoft.com/office/drawing/2014/main" id="{C8C8BD74-64EC-F352-84EC-D6C5D6C29739}"/>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0443266" y="359318"/>
            <a:ext cx="1227744" cy="1221288"/>
          </a:xfrm>
          <a:prstGeom prst="rect">
            <a:avLst/>
          </a:prstGeom>
        </p:spPr>
      </p:pic>
      <p:sp>
        <p:nvSpPr>
          <p:cNvPr id="3" name="Inhaltsplatzhalter 10">
            <a:extLst>
              <a:ext uri="{FF2B5EF4-FFF2-40B4-BE49-F238E27FC236}">
                <a16:creationId xmlns:a16="http://schemas.microsoft.com/office/drawing/2014/main" id="{CDC4BD55-1F0E-FE1D-CB06-C42B8941C32F}"/>
              </a:ext>
            </a:extLst>
          </p:cNvPr>
          <p:cNvSpPr>
            <a:spLocks noGrp="1"/>
          </p:cNvSpPr>
          <p:nvPr>
            <p:ph sz="quarter" idx="11" hasCustomPrompt="1"/>
          </p:nvPr>
        </p:nvSpPr>
        <p:spPr>
          <a:xfrm>
            <a:off x="344376" y="4098620"/>
            <a:ext cx="5445165" cy="2182206"/>
          </a:xfrm>
          <a:prstGeom prst="rect">
            <a:avLst/>
          </a:prstGeom>
        </p:spPr>
        <p:txBody>
          <a:bodyPr/>
          <a:lstStyle>
            <a:lvl1pPr marL="0" indent="0">
              <a:lnSpc>
                <a:spcPct val="90000"/>
              </a:lnSpc>
              <a:spcBef>
                <a:spcPts val="0"/>
              </a:spcBef>
              <a:buFontTx/>
              <a:buNone/>
              <a:defRPr sz="2600" b="1">
                <a:solidFill>
                  <a:schemeClr val="bg1"/>
                </a:solidFill>
                <a:latin typeface="+mn-lt"/>
              </a:defRPr>
            </a:lvl1pPr>
          </a:lstStyle>
          <a:p>
            <a:pPr lvl="0"/>
            <a:r>
              <a:rPr lang="de-DE" dirty="0"/>
              <a:t>Dawid Solak</a:t>
            </a:r>
          </a:p>
          <a:p>
            <a:pPr lvl="0"/>
            <a:r>
              <a:rPr lang="de-DE" dirty="0"/>
              <a:t>CEO</a:t>
            </a:r>
          </a:p>
          <a:p>
            <a:pPr lvl="0"/>
            <a:endParaRPr lang="de-DE" dirty="0"/>
          </a:p>
          <a:p>
            <a:pPr lvl="0"/>
            <a:r>
              <a:rPr lang="de-DE" dirty="0"/>
              <a:t>solak@euroskills2027.com</a:t>
            </a:r>
          </a:p>
        </p:txBody>
      </p:sp>
    </p:spTree>
    <p:extLst>
      <p:ext uri="{BB962C8B-B14F-4D97-AF65-F5344CB8AC3E}">
        <p14:creationId xmlns:p14="http://schemas.microsoft.com/office/powerpoint/2010/main" val="33515235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2_Benutzerdefiniertes Layout">
    <p:spTree>
      <p:nvGrpSpPr>
        <p:cNvPr id="1" name=""/>
        <p:cNvGrpSpPr/>
        <p:nvPr/>
      </p:nvGrpSpPr>
      <p:grpSpPr>
        <a:xfrm>
          <a:off x="0" y="0"/>
          <a:ext cx="0" cy="0"/>
          <a:chOff x="0" y="0"/>
          <a:chExt cx="0" cy="0"/>
        </a:xfrm>
      </p:grpSpPr>
      <p:sp>
        <p:nvSpPr>
          <p:cNvPr id="13" name="Textplatzhalter 12">
            <a:extLst>
              <a:ext uri="{FF2B5EF4-FFF2-40B4-BE49-F238E27FC236}">
                <a16:creationId xmlns:a16="http://schemas.microsoft.com/office/drawing/2014/main" id="{60F0D26F-EF4A-FA7F-021C-09A570339380}"/>
              </a:ext>
            </a:extLst>
          </p:cNvPr>
          <p:cNvSpPr>
            <a:spLocks noGrp="1"/>
          </p:cNvSpPr>
          <p:nvPr>
            <p:ph type="body" sz="quarter" idx="11" hasCustomPrompt="1"/>
          </p:nvPr>
        </p:nvSpPr>
        <p:spPr>
          <a:xfrm>
            <a:off x="2691168" y="1968282"/>
            <a:ext cx="7633972" cy="711091"/>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aseline="0">
                <a:solidFill>
                  <a:srgbClr val="331ED9"/>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de-DE" dirty="0">
                <a:latin typeface="+mn-lt"/>
                <a:cs typeface="Arial"/>
              </a:rPr>
              <a:t>Dies ist ein </a:t>
            </a:r>
            <a:r>
              <a:rPr lang="de-DE" dirty="0" err="1">
                <a:latin typeface="+mn-lt"/>
                <a:cs typeface="Arial"/>
              </a:rPr>
              <a:t>Typoblindtext</a:t>
            </a:r>
            <a:r>
              <a:rPr lang="de-DE" dirty="0">
                <a:latin typeface="+mn-lt"/>
                <a:cs typeface="Arial"/>
              </a:rPr>
              <a:t>. An ihm kann man sehen, ob alle Buchstaben da sind und wie sie aussehen. Manchmal benutzt man Worte wie </a:t>
            </a:r>
            <a:r>
              <a:rPr lang="de-DE" dirty="0" err="1">
                <a:latin typeface="+mn-lt"/>
                <a:cs typeface="Arial"/>
              </a:rPr>
              <a:t>Hamburgerfonts,Rafgenduks</a:t>
            </a:r>
            <a:r>
              <a:rPr lang="de-DE" dirty="0">
                <a:latin typeface="+mn-lt"/>
                <a:cs typeface="Arial"/>
              </a:rPr>
              <a:t> oder </a:t>
            </a:r>
            <a:r>
              <a:rPr lang="de-DE" dirty="0" err="1">
                <a:latin typeface="+mn-lt"/>
                <a:cs typeface="Arial"/>
              </a:rPr>
              <a:t>Handgloves</a:t>
            </a:r>
            <a:r>
              <a:rPr lang="de-DE" dirty="0">
                <a:latin typeface="+mn-lt"/>
                <a:cs typeface="Arial"/>
              </a:rPr>
              <a:t>, um Schriften zu testen.</a:t>
            </a:r>
          </a:p>
        </p:txBody>
      </p:sp>
      <p:sp>
        <p:nvSpPr>
          <p:cNvPr id="11" name="Inhaltsplatzhalter 10">
            <a:extLst>
              <a:ext uri="{FF2B5EF4-FFF2-40B4-BE49-F238E27FC236}">
                <a16:creationId xmlns:a16="http://schemas.microsoft.com/office/drawing/2014/main" id="{9516E380-E51B-CCF8-7330-76A9FF2FC2BF}"/>
              </a:ext>
            </a:extLst>
          </p:cNvPr>
          <p:cNvSpPr>
            <a:spLocks noGrp="1"/>
          </p:cNvSpPr>
          <p:nvPr>
            <p:ph sz="quarter" idx="10" hasCustomPrompt="1"/>
          </p:nvPr>
        </p:nvSpPr>
        <p:spPr>
          <a:xfrm>
            <a:off x="2692415" y="447137"/>
            <a:ext cx="7634288" cy="1345568"/>
          </a:xfrm>
          <a:prstGeom prst="rect">
            <a:avLst/>
          </a:prstGeom>
        </p:spPr>
        <p:txBody>
          <a:bodyPr/>
          <a:lstStyle>
            <a:lvl1pPr marL="0" indent="0">
              <a:lnSpc>
                <a:spcPct val="100000"/>
              </a:lnSpc>
              <a:buFontTx/>
              <a:buNone/>
              <a:defRPr sz="2600" b="1">
                <a:solidFill>
                  <a:srgbClr val="331ED9"/>
                </a:solidFill>
                <a:latin typeface="+mn-lt"/>
              </a:defRPr>
            </a:lvl1pPr>
          </a:lstStyle>
          <a:p>
            <a:pPr lvl="0"/>
            <a:r>
              <a:rPr lang="de-DE" dirty="0"/>
              <a:t>Dies ist ein </a:t>
            </a:r>
            <a:r>
              <a:rPr lang="de-DE" dirty="0" err="1"/>
              <a:t>Typoblindtext</a:t>
            </a:r>
            <a:r>
              <a:rPr lang="de-DE" dirty="0"/>
              <a:t>. Hier kann man sehen, ob alle Buchstaben da sind und wie sie aussehen können.</a:t>
            </a:r>
          </a:p>
        </p:txBody>
      </p:sp>
      <p:pic>
        <p:nvPicPr>
          <p:cNvPr id="2" name="Grafik 1">
            <a:extLst>
              <a:ext uri="{FF2B5EF4-FFF2-40B4-BE49-F238E27FC236}">
                <a16:creationId xmlns:a16="http://schemas.microsoft.com/office/drawing/2014/main" id="{4AE4A098-5D98-0E47-3A15-021747D91D6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29" y="3787405"/>
            <a:ext cx="3181600" cy="3088933"/>
          </a:xfrm>
          <a:prstGeom prst="rect">
            <a:avLst/>
          </a:prstGeom>
        </p:spPr>
      </p:pic>
      <p:sp>
        <p:nvSpPr>
          <p:cNvPr id="8" name="Diagrammplatzhalter 7">
            <a:extLst>
              <a:ext uri="{FF2B5EF4-FFF2-40B4-BE49-F238E27FC236}">
                <a16:creationId xmlns:a16="http://schemas.microsoft.com/office/drawing/2014/main" id="{AC3B59AA-492F-978B-C9F9-8DBD5F50993E}"/>
              </a:ext>
            </a:extLst>
          </p:cNvPr>
          <p:cNvSpPr>
            <a:spLocks noGrp="1"/>
          </p:cNvSpPr>
          <p:nvPr>
            <p:ph type="chart" sz="quarter" idx="12"/>
          </p:nvPr>
        </p:nvSpPr>
        <p:spPr>
          <a:xfrm>
            <a:off x="2688809" y="2854950"/>
            <a:ext cx="8385175" cy="3678237"/>
          </a:xfrm>
          <a:prstGeom prst="rect">
            <a:avLst/>
          </a:prstGeom>
        </p:spPr>
        <p:txBody>
          <a:bodyPr/>
          <a:lstStyle/>
          <a:p>
            <a:r>
              <a:rPr lang="de-DE"/>
              <a:t>Diagramm durch Klicken auf Symbol hinzufügen</a:t>
            </a:r>
          </a:p>
        </p:txBody>
      </p:sp>
    </p:spTree>
    <p:extLst>
      <p:ext uri="{BB962C8B-B14F-4D97-AF65-F5344CB8AC3E}">
        <p14:creationId xmlns:p14="http://schemas.microsoft.com/office/powerpoint/2010/main" val="35520313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8_Titel und Inhalt">
    <p:bg>
      <p:bgPr>
        <a:solidFill>
          <a:schemeClr val="bg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617BE07-C9F8-C86C-AFC2-849C81B7C23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746505" y="1167100"/>
            <a:ext cx="2444223" cy="3926359"/>
          </a:xfrm>
          <a:prstGeom prst="rect">
            <a:avLst/>
          </a:prstGeom>
        </p:spPr>
      </p:pic>
      <p:cxnSp>
        <p:nvCxnSpPr>
          <p:cNvPr id="8" name="Gerade Verbindung mit Pfeil 7">
            <a:extLst>
              <a:ext uri="{FF2B5EF4-FFF2-40B4-BE49-F238E27FC236}">
                <a16:creationId xmlns:a16="http://schemas.microsoft.com/office/drawing/2014/main" id="{692D23B4-8C58-3130-5E47-D35A497DE3C8}"/>
              </a:ext>
            </a:extLst>
          </p:cNvPr>
          <p:cNvCxnSpPr/>
          <p:nvPr userDrawn="1"/>
        </p:nvCxnSpPr>
        <p:spPr>
          <a:xfrm>
            <a:off x="1459164" y="5731272"/>
            <a:ext cx="7295669" cy="6703"/>
          </a:xfrm>
          <a:prstGeom prst="straightConnector1">
            <a:avLst/>
          </a:prstGeom>
          <a:ln w="6350">
            <a:solidFill>
              <a:srgbClr val="331ED9"/>
            </a:solidFill>
          </a:ln>
        </p:spPr>
        <p:style>
          <a:lnRef idx="2">
            <a:schemeClr val="accent1"/>
          </a:lnRef>
          <a:fillRef idx="0">
            <a:schemeClr val="accent1"/>
          </a:fillRef>
          <a:effectRef idx="1">
            <a:schemeClr val="accent1"/>
          </a:effectRef>
          <a:fontRef idx="minor">
            <a:schemeClr val="tx1"/>
          </a:fontRef>
        </p:style>
      </p:cxnSp>
      <p:pic>
        <p:nvPicPr>
          <p:cNvPr id="9" name="Grafik 8">
            <a:extLst>
              <a:ext uri="{FF2B5EF4-FFF2-40B4-BE49-F238E27FC236}">
                <a16:creationId xmlns:a16="http://schemas.microsoft.com/office/drawing/2014/main" id="{C62794CC-A8F9-B318-7690-5CD96673F3FB}"/>
              </a:ext>
            </a:extLst>
          </p:cNvPr>
          <p:cNvPicPr>
            <a:picLocks/>
          </p:cNvPicPr>
          <p:nvPr userDrawn="1"/>
        </p:nvPicPr>
        <p:blipFill>
          <a:blip>
            <a:extLst>
              <a:ext uri="{96DAC541-7B7A-43D3-8B79-37D633B846F1}">
                <asvg:svgBlip xmlns:asvg="http://schemas.microsoft.com/office/drawing/2016/SVG/main" r:embed="rId3"/>
              </a:ext>
            </a:extLst>
          </a:blip>
          <a:stretch>
            <a:fillRect/>
          </a:stretch>
        </p:blipFill>
        <p:spPr>
          <a:xfrm>
            <a:off x="10923770" y="366080"/>
            <a:ext cx="788833" cy="661602"/>
          </a:xfrm>
          <a:prstGeom prst="rect">
            <a:avLst/>
          </a:prstGeom>
        </p:spPr>
      </p:pic>
      <p:grpSp>
        <p:nvGrpSpPr>
          <p:cNvPr id="10" name="Gruppieren 9">
            <a:extLst>
              <a:ext uri="{FF2B5EF4-FFF2-40B4-BE49-F238E27FC236}">
                <a16:creationId xmlns:a16="http://schemas.microsoft.com/office/drawing/2014/main" id="{4C43B6BF-546F-6F6D-9C1F-ED0FD9114AC4}"/>
              </a:ext>
            </a:extLst>
          </p:cNvPr>
          <p:cNvGrpSpPr/>
          <p:nvPr userDrawn="1"/>
        </p:nvGrpSpPr>
        <p:grpSpPr>
          <a:xfrm>
            <a:off x="344376" y="71117"/>
            <a:ext cx="1991987" cy="882445"/>
            <a:chOff x="180089" y="-40956"/>
            <a:chExt cx="2322187" cy="1060245"/>
          </a:xfrm>
        </p:grpSpPr>
        <p:pic>
          <p:nvPicPr>
            <p:cNvPr id="14" name="Grafik 13">
              <a:extLst>
                <a:ext uri="{FF2B5EF4-FFF2-40B4-BE49-F238E27FC236}">
                  <a16:creationId xmlns:a16="http://schemas.microsoft.com/office/drawing/2014/main" id="{FA9A05A0-6220-DEE5-7E42-935BC77D50C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80089" y="187701"/>
              <a:ext cx="1087114" cy="638213"/>
            </a:xfrm>
            <a:prstGeom prst="rect">
              <a:avLst/>
            </a:prstGeom>
          </p:spPr>
        </p:pic>
        <p:pic>
          <p:nvPicPr>
            <p:cNvPr id="15" name="Grafik 14">
              <a:extLst>
                <a:ext uri="{FF2B5EF4-FFF2-40B4-BE49-F238E27FC236}">
                  <a16:creationId xmlns:a16="http://schemas.microsoft.com/office/drawing/2014/main" id="{C419C439-A14B-9FD7-2A97-80E3671BF5D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424864" y="-40956"/>
              <a:ext cx="1077412" cy="1060245"/>
            </a:xfrm>
            <a:prstGeom prst="rect">
              <a:avLst/>
            </a:prstGeom>
          </p:spPr>
        </p:pic>
      </p:grpSp>
      <p:sp>
        <p:nvSpPr>
          <p:cNvPr id="11" name="Textplatzhalter 10">
            <a:extLst>
              <a:ext uri="{FF2B5EF4-FFF2-40B4-BE49-F238E27FC236}">
                <a16:creationId xmlns:a16="http://schemas.microsoft.com/office/drawing/2014/main" id="{46016071-00A4-16E9-78DA-6852138664F0}"/>
              </a:ext>
            </a:extLst>
          </p:cNvPr>
          <p:cNvSpPr>
            <a:spLocks noGrp="1"/>
          </p:cNvSpPr>
          <p:nvPr>
            <p:ph type="body" sz="quarter" idx="10" hasCustomPrompt="1"/>
          </p:nvPr>
        </p:nvSpPr>
        <p:spPr>
          <a:xfrm>
            <a:off x="1381125" y="2300288"/>
            <a:ext cx="7634288" cy="1431925"/>
          </a:xfrm>
          <a:prstGeom prst="rect">
            <a:avLst/>
          </a:prstGeom>
        </p:spPr>
        <p:txBody>
          <a:bodyPr/>
          <a:lstStyle>
            <a:lvl2pPr marL="457200" indent="0">
              <a:buNone/>
              <a:defRPr/>
            </a:lvl2pPr>
            <a:lvl5pPr marL="1828800" indent="0">
              <a:buNone/>
              <a:defRPr/>
            </a:lvl5pPr>
          </a:lstStyle>
          <a:p>
            <a:pPr marL="0" indent="0">
              <a:lnSpc>
                <a:spcPct val="100000"/>
              </a:lnSpc>
              <a:spcBef>
                <a:spcPts val="0"/>
              </a:spcBef>
              <a:buNone/>
            </a:pPr>
            <a:r>
              <a:rPr lang="de-DE" sz="2800" b="1" dirty="0">
                <a:solidFill>
                  <a:srgbClr val="331ED9"/>
                </a:solidFill>
                <a:latin typeface="Arial"/>
                <a:ea typeface="Verdana"/>
                <a:cs typeface="+mn-lt"/>
              </a:rPr>
              <a:t>Dies ist ein </a:t>
            </a:r>
            <a:r>
              <a:rPr lang="de-DE" sz="2800" b="1" dirty="0" err="1">
                <a:solidFill>
                  <a:srgbClr val="331ED9"/>
                </a:solidFill>
                <a:latin typeface="Arial"/>
                <a:ea typeface="Verdana"/>
                <a:cs typeface="+mn-lt"/>
              </a:rPr>
              <a:t>Typoblindtext</a:t>
            </a:r>
            <a:r>
              <a:rPr lang="de-DE" sz="2800" b="1" dirty="0">
                <a:solidFill>
                  <a:srgbClr val="331ED9"/>
                </a:solidFill>
                <a:latin typeface="Arial"/>
                <a:ea typeface="Verdana"/>
                <a:cs typeface="+mn-lt"/>
              </a:rPr>
              <a:t>. Hier kann man  sehen, ob alle Buchstaben da sind und wie sie aussehen können.</a:t>
            </a:r>
            <a:endParaRPr lang="de-DE" sz="2800" b="1" dirty="0">
              <a:solidFill>
                <a:srgbClr val="331ED9"/>
              </a:solidFill>
              <a:latin typeface="Arial"/>
              <a:ea typeface="Verdana"/>
              <a:cs typeface="Arial"/>
            </a:endParaRPr>
          </a:p>
        </p:txBody>
      </p:sp>
      <p:sp>
        <p:nvSpPr>
          <p:cNvPr id="12" name="Untertitel 2">
            <a:extLst>
              <a:ext uri="{FF2B5EF4-FFF2-40B4-BE49-F238E27FC236}">
                <a16:creationId xmlns:a16="http://schemas.microsoft.com/office/drawing/2014/main" id="{E28D1646-C6F5-F12F-3C1D-F86731725C0A}"/>
              </a:ext>
            </a:extLst>
          </p:cNvPr>
          <p:cNvSpPr txBox="1">
            <a:spLocks/>
          </p:cNvSpPr>
          <p:nvPr userDrawn="1"/>
        </p:nvSpPr>
        <p:spPr>
          <a:xfrm>
            <a:off x="1381610" y="2452990"/>
            <a:ext cx="7633486" cy="134556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de-DE" sz="2600" b="1" dirty="0">
              <a:solidFill>
                <a:srgbClr val="331ED9"/>
              </a:solidFill>
              <a:latin typeface="Arial"/>
              <a:ea typeface="Verdana"/>
              <a:cs typeface="Arial"/>
            </a:endParaRPr>
          </a:p>
        </p:txBody>
      </p:sp>
      <p:sp>
        <p:nvSpPr>
          <p:cNvPr id="16" name="Textplatzhalter 15">
            <a:extLst>
              <a:ext uri="{FF2B5EF4-FFF2-40B4-BE49-F238E27FC236}">
                <a16:creationId xmlns:a16="http://schemas.microsoft.com/office/drawing/2014/main" id="{99E6E57E-D7EA-C41B-F3C6-9DF1344FE02C}"/>
              </a:ext>
            </a:extLst>
          </p:cNvPr>
          <p:cNvSpPr>
            <a:spLocks noGrp="1"/>
          </p:cNvSpPr>
          <p:nvPr>
            <p:ph type="body" sz="quarter" idx="11" hasCustomPrompt="1"/>
          </p:nvPr>
        </p:nvSpPr>
        <p:spPr>
          <a:xfrm>
            <a:off x="1381125" y="3879850"/>
            <a:ext cx="7632700" cy="1357313"/>
          </a:xfrm>
          <a:prstGeom prst="rect">
            <a:avLst/>
          </a:prstGeom>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1100" b="0" i="0" u="none" strike="noStrike" kern="1200" cap="none" spc="0" normalizeH="0" baseline="0" noProof="0" dirty="0">
                <a:ln>
                  <a:noFill/>
                </a:ln>
                <a:solidFill>
                  <a:srgbClr val="331ED9"/>
                </a:solidFill>
                <a:effectLst/>
                <a:uLnTx/>
                <a:uFillTx/>
                <a:latin typeface="Arial"/>
                <a:ea typeface="+mn-lt"/>
                <a:cs typeface="+mn-lt"/>
              </a:rPr>
              <a:t>Dies ist ein </a:t>
            </a:r>
            <a:r>
              <a:rPr kumimoji="0" lang="de-DE" sz="1100" b="0" i="0" u="none" strike="noStrike" kern="1200" cap="none" spc="0" normalizeH="0" baseline="0" noProof="0" dirty="0" err="1">
                <a:ln>
                  <a:noFill/>
                </a:ln>
                <a:solidFill>
                  <a:srgbClr val="331ED9"/>
                </a:solidFill>
                <a:effectLst/>
                <a:uLnTx/>
                <a:uFillTx/>
                <a:latin typeface="Arial"/>
                <a:ea typeface="+mn-lt"/>
                <a:cs typeface="+mn-lt"/>
              </a:rPr>
              <a:t>Typoblindtext</a:t>
            </a:r>
            <a:r>
              <a:rPr kumimoji="0" lang="de-DE" sz="1100" b="0" i="0" u="none" strike="noStrike" kern="1200" cap="none" spc="0" normalizeH="0" baseline="0" noProof="0" dirty="0">
                <a:ln>
                  <a:noFill/>
                </a:ln>
                <a:solidFill>
                  <a:srgbClr val="331ED9"/>
                </a:solidFill>
                <a:effectLst/>
                <a:uLnTx/>
                <a:uFillTx/>
                <a:latin typeface="Arial"/>
                <a:ea typeface="+mn-lt"/>
                <a:cs typeface="+mn-lt"/>
              </a:rPr>
              <a:t>. An ihm kann man sehen, ob alle Buchstaben da sind und wie sie aussehen. Manchmal benutzt man Worte wie </a:t>
            </a:r>
            <a:r>
              <a:rPr kumimoji="0" lang="de-DE" sz="1100" b="0" i="0" u="none" strike="noStrike" kern="1200" cap="none" spc="0" normalizeH="0" baseline="0" noProof="0" dirty="0" err="1">
                <a:ln>
                  <a:noFill/>
                </a:ln>
                <a:solidFill>
                  <a:srgbClr val="331ED9"/>
                </a:solidFill>
                <a:effectLst/>
                <a:uLnTx/>
                <a:uFillTx/>
                <a:latin typeface="Arial"/>
                <a:ea typeface="+mn-lt"/>
                <a:cs typeface="+mn-lt"/>
              </a:rPr>
              <a:t>Hamburgefonts</a:t>
            </a:r>
            <a:r>
              <a:rPr kumimoji="0" lang="de-DE" sz="1100" b="0" i="0" u="none" strike="noStrike" kern="1200" cap="none" spc="0" normalizeH="0" baseline="0" noProof="0" dirty="0">
                <a:ln>
                  <a:noFill/>
                </a:ln>
                <a:solidFill>
                  <a:srgbClr val="331ED9"/>
                </a:solidFill>
                <a:effectLst/>
                <a:uLnTx/>
                <a:uFillTx/>
                <a:latin typeface="Arial"/>
                <a:ea typeface="+mn-lt"/>
                <a:cs typeface="+mn-lt"/>
              </a:rPr>
              <a:t>, </a:t>
            </a:r>
            <a:r>
              <a:rPr kumimoji="0" lang="de-DE" sz="1100" b="0" i="0" u="none" strike="noStrike" kern="1200" cap="none" spc="0" normalizeH="0" baseline="0" noProof="0" dirty="0" err="1">
                <a:ln>
                  <a:noFill/>
                </a:ln>
                <a:solidFill>
                  <a:srgbClr val="331ED9"/>
                </a:solidFill>
                <a:effectLst/>
                <a:uLnTx/>
                <a:uFillTx/>
                <a:latin typeface="Arial"/>
                <a:ea typeface="+mn-lt"/>
                <a:cs typeface="+mn-lt"/>
              </a:rPr>
              <a:t>Rafgenduks</a:t>
            </a:r>
            <a:r>
              <a:rPr kumimoji="0" lang="de-DE" sz="1100" b="0" i="0" u="none" strike="noStrike" kern="1200" cap="none" spc="0" normalizeH="0" baseline="0" noProof="0" dirty="0">
                <a:ln>
                  <a:noFill/>
                </a:ln>
                <a:solidFill>
                  <a:srgbClr val="331ED9"/>
                </a:solidFill>
                <a:effectLst/>
                <a:uLnTx/>
                <a:uFillTx/>
                <a:latin typeface="Arial"/>
                <a:ea typeface="+mn-lt"/>
                <a:cs typeface="+mn-lt"/>
              </a:rPr>
              <a:t> oder </a:t>
            </a:r>
            <a:r>
              <a:rPr kumimoji="0" lang="de-DE" sz="1100" b="0" i="0" u="none" strike="noStrike" kern="1200" cap="none" spc="0" normalizeH="0" baseline="0" noProof="0" dirty="0" err="1">
                <a:ln>
                  <a:noFill/>
                </a:ln>
                <a:solidFill>
                  <a:srgbClr val="331ED9"/>
                </a:solidFill>
                <a:effectLst/>
                <a:uLnTx/>
                <a:uFillTx/>
                <a:latin typeface="Arial"/>
                <a:ea typeface="+mn-lt"/>
                <a:cs typeface="+mn-lt"/>
              </a:rPr>
              <a:t>Handgloves</a:t>
            </a:r>
            <a:r>
              <a:rPr kumimoji="0" lang="de-DE" sz="1100" b="0" i="0" u="none" strike="noStrike" kern="1200" cap="none" spc="0" normalizeH="0" baseline="0" noProof="0" dirty="0">
                <a:ln>
                  <a:noFill/>
                </a:ln>
                <a:solidFill>
                  <a:srgbClr val="331ED9"/>
                </a:solidFill>
                <a:effectLst/>
                <a:uLnTx/>
                <a:uFillTx/>
                <a:latin typeface="Arial"/>
                <a:ea typeface="+mn-lt"/>
                <a:cs typeface="+mn-lt"/>
              </a:rPr>
              <a:t>, um Schriften zu testen. Manchmal Sätze, die alle Buchstaben des Alphabets enthalten - man nennt diese Sätze »</a:t>
            </a:r>
            <a:r>
              <a:rPr kumimoji="0" lang="de-DE" sz="1100" b="0" i="0" u="none" strike="noStrike" kern="1200" cap="none" spc="0" normalizeH="0" baseline="0" noProof="0" dirty="0" err="1">
                <a:ln>
                  <a:noFill/>
                </a:ln>
                <a:solidFill>
                  <a:srgbClr val="331ED9"/>
                </a:solidFill>
                <a:effectLst/>
                <a:uLnTx/>
                <a:uFillTx/>
                <a:latin typeface="Arial"/>
                <a:ea typeface="+mn-lt"/>
                <a:cs typeface="+mn-lt"/>
              </a:rPr>
              <a:t>Pangrams</a:t>
            </a:r>
            <a:r>
              <a:rPr kumimoji="0" lang="de-DE" sz="1100" b="0" i="0" u="none" strike="noStrike" kern="1200" cap="none" spc="0" normalizeH="0" baseline="0" noProof="0" dirty="0">
                <a:ln>
                  <a:noFill/>
                </a:ln>
                <a:solidFill>
                  <a:srgbClr val="331ED9"/>
                </a:solidFill>
                <a:effectLst/>
                <a:uLnTx/>
                <a:uFillTx/>
                <a:latin typeface="Arial"/>
                <a:ea typeface="+mn-lt"/>
                <a:cs typeface="+mn-lt"/>
              </a:rPr>
              <a:t>«. Sehr bekannt ist dieser: The quick </a:t>
            </a:r>
            <a:r>
              <a:rPr kumimoji="0" lang="de-DE" sz="1100" b="0" i="0" u="none" strike="noStrike" kern="1200" cap="none" spc="0" normalizeH="0" baseline="0" noProof="0" dirty="0" err="1">
                <a:ln>
                  <a:noFill/>
                </a:ln>
                <a:solidFill>
                  <a:srgbClr val="331ED9"/>
                </a:solidFill>
                <a:effectLst/>
                <a:uLnTx/>
                <a:uFillTx/>
                <a:latin typeface="Arial"/>
                <a:ea typeface="+mn-lt"/>
                <a:cs typeface="+mn-lt"/>
              </a:rPr>
              <a:t>brown</a:t>
            </a:r>
            <a:r>
              <a:rPr kumimoji="0" lang="de-DE" sz="1100" b="0" i="0" u="none" strike="noStrike" kern="1200" cap="none" spc="0" normalizeH="0" baseline="0" noProof="0" dirty="0">
                <a:ln>
                  <a:noFill/>
                </a:ln>
                <a:solidFill>
                  <a:srgbClr val="331ED9"/>
                </a:solidFill>
                <a:effectLst/>
                <a:uLnTx/>
                <a:uFillTx/>
                <a:latin typeface="Arial"/>
                <a:ea typeface="+mn-lt"/>
                <a:cs typeface="+mn-lt"/>
              </a:rPr>
              <a:t> </a:t>
            </a:r>
            <a:r>
              <a:rPr kumimoji="0" lang="de-DE" sz="1100" b="0" i="0" u="none" strike="noStrike" kern="1200" cap="none" spc="0" normalizeH="0" baseline="0" noProof="0" dirty="0" err="1">
                <a:ln>
                  <a:noFill/>
                </a:ln>
                <a:solidFill>
                  <a:srgbClr val="331ED9"/>
                </a:solidFill>
                <a:effectLst/>
                <a:uLnTx/>
                <a:uFillTx/>
                <a:latin typeface="Arial"/>
                <a:ea typeface="+mn-lt"/>
                <a:cs typeface="+mn-lt"/>
              </a:rPr>
              <a:t>fox</a:t>
            </a:r>
            <a:r>
              <a:rPr kumimoji="0" lang="de-DE" sz="1100" b="0" i="0" u="none" strike="noStrike" kern="1200" cap="none" spc="0" normalizeH="0" baseline="0" noProof="0" dirty="0">
                <a:ln>
                  <a:noFill/>
                </a:ln>
                <a:solidFill>
                  <a:srgbClr val="331ED9"/>
                </a:solidFill>
                <a:effectLst/>
                <a:uLnTx/>
                <a:uFillTx/>
                <a:latin typeface="Arial"/>
                <a:ea typeface="+mn-lt"/>
                <a:cs typeface="+mn-lt"/>
              </a:rPr>
              <a:t> </a:t>
            </a:r>
            <a:r>
              <a:rPr kumimoji="0" lang="de-DE" sz="1100" b="0" i="0" u="none" strike="noStrike" kern="1200" cap="none" spc="0" normalizeH="0" baseline="0" noProof="0" dirty="0" err="1">
                <a:ln>
                  <a:noFill/>
                </a:ln>
                <a:solidFill>
                  <a:srgbClr val="331ED9"/>
                </a:solidFill>
                <a:effectLst/>
                <a:uLnTx/>
                <a:uFillTx/>
                <a:latin typeface="Arial"/>
                <a:ea typeface="+mn-lt"/>
                <a:cs typeface="+mn-lt"/>
              </a:rPr>
              <a:t>jumps</a:t>
            </a:r>
            <a:r>
              <a:rPr kumimoji="0" lang="de-DE" sz="1100" b="0" i="0" u="none" strike="noStrike" kern="1200" cap="none" spc="0" normalizeH="0" baseline="0" noProof="0" dirty="0">
                <a:ln>
                  <a:noFill/>
                </a:ln>
                <a:solidFill>
                  <a:srgbClr val="331ED9"/>
                </a:solidFill>
                <a:effectLst/>
                <a:uLnTx/>
                <a:uFillTx/>
                <a:latin typeface="Arial"/>
                <a:ea typeface="+mn-lt"/>
                <a:cs typeface="+mn-lt"/>
              </a:rPr>
              <a:t> </a:t>
            </a:r>
            <a:r>
              <a:rPr kumimoji="0" lang="de-DE" sz="1100" b="0" i="0" u="none" strike="noStrike" kern="1200" cap="none" spc="0" normalizeH="0" baseline="0" noProof="0" dirty="0" err="1">
                <a:ln>
                  <a:noFill/>
                </a:ln>
                <a:solidFill>
                  <a:srgbClr val="331ED9"/>
                </a:solidFill>
                <a:effectLst/>
                <a:uLnTx/>
                <a:uFillTx/>
                <a:latin typeface="Arial"/>
                <a:ea typeface="+mn-lt"/>
                <a:cs typeface="+mn-lt"/>
              </a:rPr>
              <a:t>over</a:t>
            </a:r>
            <a:r>
              <a:rPr kumimoji="0" lang="de-DE" sz="1100" b="0" i="0" u="none" strike="noStrike" kern="1200" cap="none" spc="0" normalizeH="0" baseline="0" noProof="0" dirty="0">
                <a:ln>
                  <a:noFill/>
                </a:ln>
                <a:solidFill>
                  <a:srgbClr val="331ED9"/>
                </a:solidFill>
                <a:effectLst/>
                <a:uLnTx/>
                <a:uFillTx/>
                <a:latin typeface="Arial"/>
                <a:ea typeface="+mn-lt"/>
                <a:cs typeface="+mn-lt"/>
              </a:rPr>
              <a:t> </a:t>
            </a:r>
            <a:r>
              <a:rPr kumimoji="0" lang="de-DE" sz="1100" b="0" i="0" u="none" strike="noStrike" kern="1200" cap="none" spc="0" normalizeH="0" baseline="0" noProof="0" dirty="0" err="1">
                <a:ln>
                  <a:noFill/>
                </a:ln>
                <a:solidFill>
                  <a:srgbClr val="331ED9"/>
                </a:solidFill>
                <a:effectLst/>
                <a:uLnTx/>
                <a:uFillTx/>
                <a:latin typeface="Arial"/>
                <a:ea typeface="+mn-lt"/>
                <a:cs typeface="+mn-lt"/>
              </a:rPr>
              <a:t>the</a:t>
            </a:r>
            <a:r>
              <a:rPr kumimoji="0" lang="de-DE" sz="1100" b="0" i="0" u="none" strike="noStrike" kern="1200" cap="none" spc="0" normalizeH="0" baseline="0" noProof="0" dirty="0">
                <a:ln>
                  <a:noFill/>
                </a:ln>
                <a:solidFill>
                  <a:srgbClr val="331ED9"/>
                </a:solidFill>
                <a:effectLst/>
                <a:uLnTx/>
                <a:uFillTx/>
                <a:latin typeface="Arial"/>
                <a:ea typeface="+mn-lt"/>
                <a:cs typeface="+mn-lt"/>
              </a:rPr>
              <a:t> </a:t>
            </a:r>
            <a:r>
              <a:rPr kumimoji="0" lang="de-DE" sz="1100" b="0" i="0" u="none" strike="noStrike" kern="1200" cap="none" spc="0" normalizeH="0" baseline="0" noProof="0" dirty="0" err="1">
                <a:ln>
                  <a:noFill/>
                </a:ln>
                <a:solidFill>
                  <a:srgbClr val="331ED9"/>
                </a:solidFill>
                <a:effectLst/>
                <a:uLnTx/>
                <a:uFillTx/>
                <a:latin typeface="Arial"/>
                <a:ea typeface="+mn-lt"/>
                <a:cs typeface="+mn-lt"/>
              </a:rPr>
              <a:t>lazy</a:t>
            </a:r>
            <a:r>
              <a:rPr kumimoji="0" lang="de-DE" sz="1100" b="0" i="0" u="none" strike="noStrike" kern="1200" cap="none" spc="0" normalizeH="0" baseline="0" noProof="0" dirty="0">
                <a:ln>
                  <a:noFill/>
                </a:ln>
                <a:solidFill>
                  <a:srgbClr val="331ED9"/>
                </a:solidFill>
                <a:effectLst/>
                <a:uLnTx/>
                <a:uFillTx/>
                <a:latin typeface="Arial"/>
                <a:ea typeface="+mn-lt"/>
                <a:cs typeface="+mn-lt"/>
              </a:rPr>
              <a:t> </a:t>
            </a:r>
            <a:r>
              <a:rPr kumimoji="0" lang="de-DE" sz="1100" b="0" i="0" u="none" strike="noStrike" kern="1200" cap="none" spc="0" normalizeH="0" baseline="0" noProof="0" dirty="0" err="1">
                <a:ln>
                  <a:noFill/>
                </a:ln>
                <a:solidFill>
                  <a:srgbClr val="331ED9"/>
                </a:solidFill>
                <a:effectLst/>
                <a:uLnTx/>
                <a:uFillTx/>
                <a:latin typeface="Arial"/>
                <a:ea typeface="+mn-lt"/>
                <a:cs typeface="+mn-lt"/>
              </a:rPr>
              <a:t>old</a:t>
            </a:r>
            <a:r>
              <a:rPr kumimoji="0" lang="de-DE" sz="1100" b="0" i="0" u="none" strike="noStrike" kern="1200" cap="none" spc="0" normalizeH="0" baseline="0" noProof="0" dirty="0">
                <a:ln>
                  <a:noFill/>
                </a:ln>
                <a:solidFill>
                  <a:srgbClr val="331ED9"/>
                </a:solidFill>
                <a:effectLst/>
                <a:uLnTx/>
                <a:uFillTx/>
                <a:latin typeface="Arial"/>
                <a:ea typeface="+mn-lt"/>
                <a:cs typeface="+mn-lt"/>
              </a:rPr>
              <a:t> </a:t>
            </a:r>
            <a:r>
              <a:rPr kumimoji="0" lang="de-DE" sz="1100" b="0" i="0" u="none" strike="noStrike" kern="1200" cap="none" spc="0" normalizeH="0" baseline="0" noProof="0" dirty="0" err="1">
                <a:ln>
                  <a:noFill/>
                </a:ln>
                <a:solidFill>
                  <a:srgbClr val="331ED9"/>
                </a:solidFill>
                <a:effectLst/>
                <a:uLnTx/>
                <a:uFillTx/>
                <a:latin typeface="Arial"/>
                <a:ea typeface="+mn-lt"/>
                <a:cs typeface="+mn-lt"/>
              </a:rPr>
              <a:t>dog</a:t>
            </a:r>
            <a:r>
              <a:rPr kumimoji="0" lang="de-DE" sz="1100" b="0" i="0" u="none" strike="noStrike" kern="1200" cap="none" spc="0" normalizeH="0" baseline="0" noProof="0" dirty="0">
                <a:ln>
                  <a:noFill/>
                </a:ln>
                <a:solidFill>
                  <a:srgbClr val="331ED9"/>
                </a:solidFill>
                <a:effectLst/>
                <a:uLnTx/>
                <a:uFillTx/>
                <a:latin typeface="Arial"/>
                <a:ea typeface="+mn-lt"/>
                <a:cs typeface="+mn-lt"/>
              </a:rPr>
              <a:t>. Oft werden in </a:t>
            </a:r>
            <a:r>
              <a:rPr kumimoji="0" lang="de-DE" sz="1100" b="0" i="0" u="none" strike="noStrike" kern="1200" cap="none" spc="0" normalizeH="0" baseline="0" noProof="0" dirty="0" err="1">
                <a:ln>
                  <a:noFill/>
                </a:ln>
                <a:solidFill>
                  <a:srgbClr val="331ED9"/>
                </a:solidFill>
                <a:effectLst/>
                <a:uLnTx/>
                <a:uFillTx/>
                <a:latin typeface="Arial"/>
                <a:ea typeface="+mn-lt"/>
                <a:cs typeface="+mn-lt"/>
              </a:rPr>
              <a:t>Typoblindtexte</a:t>
            </a:r>
            <a:r>
              <a:rPr kumimoji="0" lang="de-DE" sz="1100" b="0" i="0" u="none" strike="noStrike" kern="1200" cap="none" spc="0" normalizeH="0" baseline="0" noProof="0" dirty="0">
                <a:ln>
                  <a:noFill/>
                </a:ln>
                <a:solidFill>
                  <a:srgbClr val="331ED9"/>
                </a:solidFill>
                <a:effectLst/>
                <a:uLnTx/>
                <a:uFillTx/>
                <a:latin typeface="Arial"/>
                <a:ea typeface="+mn-lt"/>
                <a:cs typeface="+mn-lt"/>
              </a:rPr>
              <a:t> auch fremdsprachige Satzteile eingebaut (AVAIL® and </a:t>
            </a:r>
            <a:r>
              <a:rPr kumimoji="0" lang="de-DE" sz="1100" b="0" i="0" u="none" strike="noStrike" kern="1200" cap="none" spc="0" normalizeH="0" baseline="0" noProof="0" dirty="0" err="1">
                <a:ln>
                  <a:noFill/>
                </a:ln>
                <a:solidFill>
                  <a:srgbClr val="331ED9"/>
                </a:solidFill>
                <a:effectLst/>
                <a:uLnTx/>
                <a:uFillTx/>
                <a:latin typeface="Arial"/>
                <a:ea typeface="+mn-lt"/>
                <a:cs typeface="+mn-lt"/>
              </a:rPr>
              <a:t>Wefox</a:t>
            </a:r>
            <a:r>
              <a:rPr kumimoji="0" lang="de-DE" sz="1100" b="0" i="0" u="none" strike="noStrike" kern="1200" cap="none" spc="0" normalizeH="0" baseline="0" noProof="0" dirty="0">
                <a:ln>
                  <a:noFill/>
                </a:ln>
                <a:solidFill>
                  <a:srgbClr val="331ED9"/>
                </a:solidFill>
                <a:effectLst/>
                <a:uLnTx/>
                <a:uFillTx/>
                <a:latin typeface="Arial"/>
                <a:ea typeface="+mn-lt"/>
                <a:cs typeface="+mn-lt"/>
              </a:rPr>
              <a:t>™ </a:t>
            </a:r>
            <a:r>
              <a:rPr kumimoji="0" lang="de-DE" sz="1100" b="0" i="0" u="none" strike="noStrike" kern="1200" cap="none" spc="0" normalizeH="0" baseline="0" noProof="0" dirty="0" err="1">
                <a:ln>
                  <a:noFill/>
                </a:ln>
                <a:solidFill>
                  <a:srgbClr val="331ED9"/>
                </a:solidFill>
                <a:effectLst/>
                <a:uLnTx/>
                <a:uFillTx/>
                <a:latin typeface="Arial"/>
                <a:ea typeface="+mn-lt"/>
                <a:cs typeface="+mn-lt"/>
              </a:rPr>
              <a:t>are</a:t>
            </a:r>
            <a:r>
              <a:rPr kumimoji="0" lang="de-DE" sz="1100" b="0" i="0" u="none" strike="noStrike" kern="1200" cap="none" spc="0" normalizeH="0" baseline="0" noProof="0" dirty="0">
                <a:ln>
                  <a:noFill/>
                </a:ln>
                <a:solidFill>
                  <a:srgbClr val="331ED9"/>
                </a:solidFill>
                <a:effectLst/>
                <a:uLnTx/>
                <a:uFillTx/>
                <a:latin typeface="Arial"/>
                <a:ea typeface="+mn-lt"/>
                <a:cs typeface="+mn-lt"/>
              </a:rPr>
              <a:t> </a:t>
            </a:r>
            <a:r>
              <a:rPr kumimoji="0" lang="de-DE" sz="1100" b="0" i="0" u="none" strike="noStrike" kern="1200" cap="none" spc="0" normalizeH="0" baseline="0" noProof="0" dirty="0" err="1">
                <a:ln>
                  <a:noFill/>
                </a:ln>
                <a:solidFill>
                  <a:srgbClr val="331ED9"/>
                </a:solidFill>
                <a:effectLst/>
                <a:uLnTx/>
                <a:uFillTx/>
                <a:latin typeface="Arial"/>
                <a:ea typeface="+mn-lt"/>
                <a:cs typeface="+mn-lt"/>
              </a:rPr>
              <a:t>testing</a:t>
            </a:r>
            <a:r>
              <a:rPr kumimoji="0" lang="de-DE" sz="1100" b="0" i="0" u="none" strike="noStrike" kern="1200" cap="none" spc="0" normalizeH="0" baseline="0" noProof="0" dirty="0">
                <a:ln>
                  <a:noFill/>
                </a:ln>
                <a:solidFill>
                  <a:srgbClr val="331ED9"/>
                </a:solidFill>
                <a:effectLst/>
                <a:uLnTx/>
                <a:uFillTx/>
                <a:latin typeface="Arial"/>
                <a:ea typeface="+mn-lt"/>
                <a:cs typeface="+mn-lt"/>
              </a:rPr>
              <a:t> </a:t>
            </a:r>
            <a:r>
              <a:rPr kumimoji="0" lang="de-DE" sz="1100" b="0" i="0" u="none" strike="noStrike" kern="1200" cap="none" spc="0" normalizeH="0" baseline="0" noProof="0" dirty="0" err="1">
                <a:ln>
                  <a:noFill/>
                </a:ln>
                <a:solidFill>
                  <a:srgbClr val="331ED9"/>
                </a:solidFill>
                <a:effectLst/>
                <a:uLnTx/>
                <a:uFillTx/>
                <a:latin typeface="Arial"/>
                <a:ea typeface="+mn-lt"/>
                <a:cs typeface="+mn-lt"/>
              </a:rPr>
              <a:t>aussi</a:t>
            </a:r>
            <a:r>
              <a:rPr kumimoji="0" lang="de-DE" sz="1100" b="0" i="0" u="none" strike="noStrike" kern="1200" cap="none" spc="0" normalizeH="0" baseline="0" noProof="0" dirty="0">
                <a:ln>
                  <a:noFill/>
                </a:ln>
                <a:solidFill>
                  <a:srgbClr val="331ED9"/>
                </a:solidFill>
                <a:effectLst/>
                <a:uLnTx/>
                <a:uFillTx/>
                <a:latin typeface="Arial"/>
                <a:ea typeface="+mn-lt"/>
                <a:cs typeface="+mn-lt"/>
              </a:rPr>
              <a:t> la </a:t>
            </a:r>
            <a:r>
              <a:rPr kumimoji="0" lang="de-DE" sz="1100" b="0" i="0" u="none" strike="noStrike" kern="1200" cap="none" spc="0" normalizeH="0" baseline="0" noProof="0" dirty="0" err="1">
                <a:ln>
                  <a:noFill/>
                </a:ln>
                <a:solidFill>
                  <a:srgbClr val="331ED9"/>
                </a:solidFill>
                <a:effectLst/>
                <a:uLnTx/>
                <a:uFillTx/>
                <a:latin typeface="Arial"/>
                <a:ea typeface="+mn-lt"/>
                <a:cs typeface="+mn-lt"/>
              </a:rPr>
              <a:t>Kerning</a:t>
            </a:r>
            <a:r>
              <a:rPr kumimoji="0" lang="de-DE" sz="1100" b="0" i="0" u="none" strike="noStrike" kern="1200" cap="none" spc="0" normalizeH="0" baseline="0" noProof="0" dirty="0">
                <a:ln>
                  <a:noFill/>
                </a:ln>
                <a:solidFill>
                  <a:srgbClr val="331ED9"/>
                </a:solidFill>
                <a:effectLst/>
                <a:uLnTx/>
                <a:uFillTx/>
                <a:latin typeface="Arial"/>
                <a:ea typeface="+mn-lt"/>
                <a:cs typeface="+mn-lt"/>
              </a:rPr>
              <a:t>), um die Wirkung in anderen Sprachen zu testen.</a:t>
            </a:r>
            <a:endParaRPr kumimoji="0" lang="de-DE" sz="17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3974631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Benutzerdefiniertes Layout">
    <p:bg>
      <p:bgPr>
        <a:solidFill>
          <a:srgbClr val="9FC2FF">
            <a:alpha val="40000"/>
          </a:srgbClr>
        </a:solidFill>
        <a:effectLst/>
      </p:bgPr>
    </p:bg>
    <p:spTree>
      <p:nvGrpSpPr>
        <p:cNvPr id="1" name=""/>
        <p:cNvGrpSpPr/>
        <p:nvPr/>
      </p:nvGrpSpPr>
      <p:grpSpPr>
        <a:xfrm>
          <a:off x="0" y="0"/>
          <a:ext cx="0" cy="0"/>
          <a:chOff x="0" y="0"/>
          <a:chExt cx="0" cy="0"/>
        </a:xfrm>
      </p:grpSpPr>
      <p:sp>
        <p:nvSpPr>
          <p:cNvPr id="11" name="Inhaltsplatzhalter 10">
            <a:extLst>
              <a:ext uri="{FF2B5EF4-FFF2-40B4-BE49-F238E27FC236}">
                <a16:creationId xmlns:a16="http://schemas.microsoft.com/office/drawing/2014/main" id="{9516E380-E51B-CCF8-7330-76A9FF2FC2BF}"/>
              </a:ext>
            </a:extLst>
          </p:cNvPr>
          <p:cNvSpPr>
            <a:spLocks noGrp="1"/>
          </p:cNvSpPr>
          <p:nvPr>
            <p:ph sz="quarter" idx="10" hasCustomPrompt="1"/>
          </p:nvPr>
        </p:nvSpPr>
        <p:spPr>
          <a:xfrm>
            <a:off x="2683444" y="2468765"/>
            <a:ext cx="6405137" cy="1345568"/>
          </a:xfrm>
          <a:prstGeom prst="rect">
            <a:avLst/>
          </a:prstGeom>
        </p:spPr>
        <p:txBody>
          <a:bodyPr/>
          <a:lstStyle>
            <a:lvl1pPr marL="0" indent="0">
              <a:lnSpc>
                <a:spcPct val="100000"/>
              </a:lnSpc>
              <a:buFontTx/>
              <a:buNone/>
              <a:defRPr sz="2600" b="1">
                <a:solidFill>
                  <a:srgbClr val="331ED9"/>
                </a:solidFill>
                <a:latin typeface="+mn-lt"/>
              </a:defRPr>
            </a:lvl1pPr>
          </a:lstStyle>
          <a:p>
            <a:pPr lvl="0"/>
            <a:r>
              <a:rPr lang="de-DE" dirty="0"/>
              <a:t>Dies ist ein </a:t>
            </a:r>
            <a:r>
              <a:rPr lang="de-DE" dirty="0" err="1"/>
              <a:t>Typoblindtext</a:t>
            </a:r>
            <a:r>
              <a:rPr lang="de-DE" dirty="0"/>
              <a:t>. Hier kann man sehen, ob alle Buchstaben da sind und wie sie aussehen können.</a:t>
            </a:r>
          </a:p>
        </p:txBody>
      </p:sp>
      <p:pic>
        <p:nvPicPr>
          <p:cNvPr id="2" name="Grafik 1">
            <a:extLst>
              <a:ext uri="{FF2B5EF4-FFF2-40B4-BE49-F238E27FC236}">
                <a16:creationId xmlns:a16="http://schemas.microsoft.com/office/drawing/2014/main" id="{169D2C80-50CF-5E3E-6657-66A33AEE08A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828" y="3637358"/>
            <a:ext cx="3079249" cy="2212605"/>
          </a:xfrm>
          <a:prstGeom prst="rect">
            <a:avLst/>
          </a:prstGeom>
        </p:spPr>
      </p:pic>
      <p:pic>
        <p:nvPicPr>
          <p:cNvPr id="6" name="Grafik 5">
            <a:extLst>
              <a:ext uri="{FF2B5EF4-FFF2-40B4-BE49-F238E27FC236}">
                <a16:creationId xmlns:a16="http://schemas.microsoft.com/office/drawing/2014/main" id="{D76E14FC-F13A-A09F-7562-C62EA81867F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770034" y="2501089"/>
            <a:ext cx="2444222" cy="2626238"/>
          </a:xfrm>
          <a:prstGeom prst="rect">
            <a:avLst/>
          </a:prstGeom>
        </p:spPr>
      </p:pic>
      <p:sp>
        <p:nvSpPr>
          <p:cNvPr id="4" name="Textplatzhalter 3">
            <a:extLst>
              <a:ext uri="{FF2B5EF4-FFF2-40B4-BE49-F238E27FC236}">
                <a16:creationId xmlns:a16="http://schemas.microsoft.com/office/drawing/2014/main" id="{1E245600-B1B3-B6A8-4C47-2A3CD5D094E5}"/>
              </a:ext>
            </a:extLst>
          </p:cNvPr>
          <p:cNvSpPr>
            <a:spLocks noGrp="1"/>
          </p:cNvSpPr>
          <p:nvPr>
            <p:ph type="body" sz="quarter" idx="11" hasCustomPrompt="1"/>
          </p:nvPr>
        </p:nvSpPr>
        <p:spPr>
          <a:xfrm>
            <a:off x="2682875" y="3971929"/>
            <a:ext cx="6405563" cy="165258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100"/>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sz="1100" dirty="0">
                <a:solidFill>
                  <a:srgbClr val="331ED9"/>
                </a:solidFill>
                <a:latin typeface="+mn-lt"/>
                <a:ea typeface="+mn-lt"/>
                <a:cs typeface="+mn-lt"/>
              </a:rPr>
              <a:t>Dies ist ein </a:t>
            </a:r>
            <a:r>
              <a:rPr lang="de-DE" sz="1100" dirty="0" err="1">
                <a:solidFill>
                  <a:srgbClr val="331ED9"/>
                </a:solidFill>
                <a:latin typeface="+mn-lt"/>
                <a:ea typeface="+mn-lt"/>
                <a:cs typeface="+mn-lt"/>
              </a:rPr>
              <a:t>Typoblindtext</a:t>
            </a:r>
            <a:r>
              <a:rPr lang="de-DE" sz="1100" dirty="0">
                <a:solidFill>
                  <a:srgbClr val="331ED9"/>
                </a:solidFill>
                <a:latin typeface="+mn-lt"/>
                <a:ea typeface="+mn-lt"/>
                <a:cs typeface="+mn-lt"/>
              </a:rPr>
              <a:t>. An ihm kann man sehen, ob alle Buchstaben da sind und wie sie aussehen. Manchmal benutzt man Worte wie </a:t>
            </a:r>
            <a:r>
              <a:rPr lang="de-DE" sz="1100" dirty="0" err="1">
                <a:solidFill>
                  <a:srgbClr val="331ED9"/>
                </a:solidFill>
                <a:latin typeface="+mn-lt"/>
                <a:ea typeface="+mn-lt"/>
                <a:cs typeface="+mn-lt"/>
              </a:rPr>
              <a:t>Hamburgefonts</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Rafgenduks</a:t>
            </a:r>
            <a:r>
              <a:rPr lang="de-DE" sz="1100" dirty="0">
                <a:solidFill>
                  <a:srgbClr val="331ED9"/>
                </a:solidFill>
                <a:latin typeface="+mn-lt"/>
                <a:ea typeface="+mn-lt"/>
                <a:cs typeface="+mn-lt"/>
              </a:rPr>
              <a:t> oder </a:t>
            </a:r>
            <a:r>
              <a:rPr lang="de-DE" sz="1100" dirty="0" err="1">
                <a:solidFill>
                  <a:srgbClr val="331ED9"/>
                </a:solidFill>
                <a:latin typeface="+mn-lt"/>
                <a:ea typeface="+mn-lt"/>
                <a:cs typeface="+mn-lt"/>
              </a:rPr>
              <a:t>Handgloves</a:t>
            </a:r>
            <a:r>
              <a:rPr lang="de-DE" sz="1100" dirty="0">
                <a:solidFill>
                  <a:srgbClr val="331ED9"/>
                </a:solidFill>
                <a:latin typeface="+mn-lt"/>
                <a:ea typeface="+mn-lt"/>
                <a:cs typeface="+mn-lt"/>
              </a:rPr>
              <a:t>, um Schriften zu testen. Manchmal Sätze, die alle Buchstaben des Alphabets enthalten - man nennt diese Sätze »</a:t>
            </a:r>
            <a:r>
              <a:rPr lang="de-DE" sz="1100" dirty="0" err="1">
                <a:solidFill>
                  <a:srgbClr val="331ED9"/>
                </a:solidFill>
                <a:latin typeface="+mn-lt"/>
                <a:ea typeface="+mn-lt"/>
                <a:cs typeface="+mn-lt"/>
              </a:rPr>
              <a:t>Pangrams</a:t>
            </a:r>
            <a:r>
              <a:rPr lang="de-DE" sz="1100" dirty="0">
                <a:solidFill>
                  <a:srgbClr val="331ED9"/>
                </a:solidFill>
                <a:latin typeface="+mn-lt"/>
                <a:ea typeface="+mn-lt"/>
                <a:cs typeface="+mn-lt"/>
              </a:rPr>
              <a:t>«. Sehr bekannt ist dieser: The quick </a:t>
            </a:r>
            <a:r>
              <a:rPr lang="de-DE" sz="1100" dirty="0" err="1">
                <a:solidFill>
                  <a:srgbClr val="331ED9"/>
                </a:solidFill>
                <a:latin typeface="+mn-lt"/>
                <a:ea typeface="+mn-lt"/>
                <a:cs typeface="+mn-lt"/>
              </a:rPr>
              <a:t>brown</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fox</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jumps</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over</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the</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lazy</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old</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dog</a:t>
            </a:r>
            <a:r>
              <a:rPr lang="de-DE" sz="1100" dirty="0">
                <a:solidFill>
                  <a:srgbClr val="331ED9"/>
                </a:solidFill>
                <a:latin typeface="+mn-lt"/>
                <a:ea typeface="+mn-lt"/>
                <a:cs typeface="+mn-lt"/>
              </a:rPr>
              <a:t>. Oft werden in </a:t>
            </a:r>
            <a:r>
              <a:rPr lang="de-DE" sz="1100" dirty="0" err="1">
                <a:solidFill>
                  <a:srgbClr val="331ED9"/>
                </a:solidFill>
                <a:latin typeface="+mn-lt"/>
                <a:ea typeface="+mn-lt"/>
                <a:cs typeface="+mn-lt"/>
              </a:rPr>
              <a:t>Typoblindtexte</a:t>
            </a:r>
            <a:r>
              <a:rPr lang="de-DE" sz="1100" dirty="0">
                <a:solidFill>
                  <a:srgbClr val="331ED9"/>
                </a:solidFill>
                <a:latin typeface="+mn-lt"/>
                <a:ea typeface="+mn-lt"/>
                <a:cs typeface="+mn-lt"/>
              </a:rPr>
              <a:t> auch fremdsprachige Satzteile eingebaut (AVAIL® and </a:t>
            </a:r>
            <a:r>
              <a:rPr lang="de-DE" sz="1100" dirty="0" err="1">
                <a:solidFill>
                  <a:srgbClr val="331ED9"/>
                </a:solidFill>
                <a:latin typeface="+mn-lt"/>
                <a:ea typeface="+mn-lt"/>
                <a:cs typeface="+mn-lt"/>
              </a:rPr>
              <a:t>Wefox</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are</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testing</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aussi</a:t>
            </a:r>
            <a:r>
              <a:rPr lang="de-DE" sz="1100" dirty="0">
                <a:solidFill>
                  <a:srgbClr val="331ED9"/>
                </a:solidFill>
                <a:latin typeface="+mn-lt"/>
                <a:ea typeface="+mn-lt"/>
                <a:cs typeface="+mn-lt"/>
              </a:rPr>
              <a:t> la </a:t>
            </a:r>
            <a:r>
              <a:rPr lang="de-DE" sz="1100" dirty="0" err="1">
                <a:solidFill>
                  <a:srgbClr val="331ED9"/>
                </a:solidFill>
                <a:latin typeface="+mn-lt"/>
                <a:ea typeface="+mn-lt"/>
                <a:cs typeface="+mn-lt"/>
              </a:rPr>
              <a:t>Kerning</a:t>
            </a:r>
            <a:r>
              <a:rPr lang="de-DE" sz="1100" dirty="0">
                <a:solidFill>
                  <a:srgbClr val="331ED9"/>
                </a:solidFill>
                <a:latin typeface="+mn-lt"/>
                <a:ea typeface="+mn-lt"/>
                <a:cs typeface="+mn-lt"/>
              </a:rPr>
              <a:t>), um die Wirkung in anderen Sprachen zu testen.</a:t>
            </a:r>
            <a:endParaRPr lang="de-DE" dirty="0">
              <a:latin typeface="+mn-lt"/>
              <a:cs typeface="Arial"/>
            </a:endParaRPr>
          </a:p>
        </p:txBody>
      </p:sp>
    </p:spTree>
    <p:extLst>
      <p:ext uri="{BB962C8B-B14F-4D97-AF65-F5344CB8AC3E}">
        <p14:creationId xmlns:p14="http://schemas.microsoft.com/office/powerpoint/2010/main" val="528973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11" name="Inhaltsplatzhalter 10">
            <a:extLst>
              <a:ext uri="{FF2B5EF4-FFF2-40B4-BE49-F238E27FC236}">
                <a16:creationId xmlns:a16="http://schemas.microsoft.com/office/drawing/2014/main" id="{9516E380-E51B-CCF8-7330-76A9FF2FC2BF}"/>
              </a:ext>
            </a:extLst>
          </p:cNvPr>
          <p:cNvSpPr>
            <a:spLocks noGrp="1"/>
          </p:cNvSpPr>
          <p:nvPr>
            <p:ph sz="quarter" idx="10" hasCustomPrompt="1"/>
          </p:nvPr>
        </p:nvSpPr>
        <p:spPr>
          <a:xfrm>
            <a:off x="2692415" y="447137"/>
            <a:ext cx="7634288" cy="1345568"/>
          </a:xfrm>
          <a:prstGeom prst="rect">
            <a:avLst/>
          </a:prstGeom>
        </p:spPr>
        <p:txBody>
          <a:bodyPr/>
          <a:lstStyle>
            <a:lvl1pPr marL="0" indent="0">
              <a:lnSpc>
                <a:spcPct val="100000"/>
              </a:lnSpc>
              <a:buFontTx/>
              <a:buNone/>
              <a:defRPr sz="2600" b="1">
                <a:solidFill>
                  <a:srgbClr val="331ED9"/>
                </a:solidFill>
                <a:latin typeface="+mn-lt"/>
              </a:defRPr>
            </a:lvl1pPr>
          </a:lstStyle>
          <a:p>
            <a:pPr lvl="0"/>
            <a:r>
              <a:rPr lang="de-DE" dirty="0"/>
              <a:t>Dies ist ein </a:t>
            </a:r>
            <a:r>
              <a:rPr lang="de-DE" dirty="0" err="1"/>
              <a:t>Typoblindtext</a:t>
            </a:r>
            <a:r>
              <a:rPr lang="de-DE" dirty="0"/>
              <a:t>. Hier kann man sehen, ob alle Buchstaben da sind und wie sie aussehen können.</a:t>
            </a:r>
          </a:p>
        </p:txBody>
      </p:sp>
      <p:pic>
        <p:nvPicPr>
          <p:cNvPr id="2" name="Grafik 1">
            <a:extLst>
              <a:ext uri="{FF2B5EF4-FFF2-40B4-BE49-F238E27FC236}">
                <a16:creationId xmlns:a16="http://schemas.microsoft.com/office/drawing/2014/main" id="{4AE4A098-5D98-0E47-3A15-021747D91D6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29" y="3787405"/>
            <a:ext cx="3181600" cy="3088933"/>
          </a:xfrm>
          <a:prstGeom prst="rect">
            <a:avLst/>
          </a:prstGeom>
        </p:spPr>
      </p:pic>
      <p:sp>
        <p:nvSpPr>
          <p:cNvPr id="8" name="Diagrammplatzhalter 7">
            <a:extLst>
              <a:ext uri="{FF2B5EF4-FFF2-40B4-BE49-F238E27FC236}">
                <a16:creationId xmlns:a16="http://schemas.microsoft.com/office/drawing/2014/main" id="{AC3B59AA-492F-978B-C9F9-8DBD5F50993E}"/>
              </a:ext>
            </a:extLst>
          </p:cNvPr>
          <p:cNvSpPr>
            <a:spLocks noGrp="1"/>
          </p:cNvSpPr>
          <p:nvPr>
            <p:ph type="chart" sz="quarter" idx="12"/>
          </p:nvPr>
        </p:nvSpPr>
        <p:spPr>
          <a:xfrm>
            <a:off x="2688809" y="2854950"/>
            <a:ext cx="8385175" cy="3678237"/>
          </a:xfrm>
          <a:prstGeom prst="rect">
            <a:avLst/>
          </a:prstGeom>
        </p:spPr>
        <p:txBody>
          <a:bodyPr/>
          <a:lstStyle/>
          <a:p>
            <a:r>
              <a:rPr lang="de-DE"/>
              <a:t>Diagramm durch Klicken auf Symbol hinzufügen</a:t>
            </a:r>
          </a:p>
        </p:txBody>
      </p:sp>
      <p:sp>
        <p:nvSpPr>
          <p:cNvPr id="5" name="Textplatzhalter 4">
            <a:extLst>
              <a:ext uri="{FF2B5EF4-FFF2-40B4-BE49-F238E27FC236}">
                <a16:creationId xmlns:a16="http://schemas.microsoft.com/office/drawing/2014/main" id="{A5B60B69-C3BB-12C6-B445-FE727C68588B}"/>
              </a:ext>
            </a:extLst>
          </p:cNvPr>
          <p:cNvSpPr>
            <a:spLocks noGrp="1"/>
          </p:cNvSpPr>
          <p:nvPr>
            <p:ph type="body" sz="quarter" idx="13" hasCustomPrompt="1"/>
          </p:nvPr>
        </p:nvSpPr>
        <p:spPr>
          <a:xfrm>
            <a:off x="2689225" y="1957388"/>
            <a:ext cx="7634288" cy="768350"/>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100"/>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sz="1100" dirty="0">
                <a:solidFill>
                  <a:srgbClr val="331ED9"/>
                </a:solidFill>
                <a:latin typeface="+mn-lt"/>
                <a:ea typeface="+mn-lt"/>
                <a:cs typeface="+mn-lt"/>
              </a:rPr>
              <a:t>Dies ist ein </a:t>
            </a:r>
            <a:r>
              <a:rPr lang="de-DE" sz="1100" dirty="0" err="1">
                <a:solidFill>
                  <a:srgbClr val="331ED9"/>
                </a:solidFill>
                <a:latin typeface="+mn-lt"/>
                <a:ea typeface="+mn-lt"/>
                <a:cs typeface="+mn-lt"/>
              </a:rPr>
              <a:t>Typoblindtext</a:t>
            </a:r>
            <a:r>
              <a:rPr lang="de-DE" sz="1100" dirty="0">
                <a:solidFill>
                  <a:srgbClr val="331ED9"/>
                </a:solidFill>
                <a:latin typeface="+mn-lt"/>
                <a:ea typeface="+mn-lt"/>
                <a:cs typeface="+mn-lt"/>
              </a:rPr>
              <a:t>. An ihm kann man sehen, ob alle Buchstaben da sind und wie sie aussehen. Manchmal benutzt man Worte wie </a:t>
            </a:r>
            <a:r>
              <a:rPr lang="de-DE" sz="1100" dirty="0" err="1">
                <a:solidFill>
                  <a:srgbClr val="331ED9"/>
                </a:solidFill>
                <a:latin typeface="+mn-lt"/>
                <a:ea typeface="+mn-lt"/>
                <a:cs typeface="+mn-lt"/>
              </a:rPr>
              <a:t>Hamburgefonts</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Rafgenduks</a:t>
            </a:r>
            <a:r>
              <a:rPr lang="de-DE" sz="1100" dirty="0">
                <a:solidFill>
                  <a:srgbClr val="331ED9"/>
                </a:solidFill>
                <a:latin typeface="+mn-lt"/>
                <a:ea typeface="+mn-lt"/>
                <a:cs typeface="+mn-lt"/>
              </a:rPr>
              <a:t> oder </a:t>
            </a:r>
            <a:r>
              <a:rPr lang="de-DE" sz="1100" dirty="0" err="1">
                <a:solidFill>
                  <a:srgbClr val="331ED9"/>
                </a:solidFill>
                <a:latin typeface="+mn-lt"/>
                <a:ea typeface="+mn-lt"/>
                <a:cs typeface="+mn-lt"/>
              </a:rPr>
              <a:t>Handgloves</a:t>
            </a:r>
            <a:r>
              <a:rPr lang="de-DE" sz="1100" dirty="0">
                <a:solidFill>
                  <a:srgbClr val="331ED9"/>
                </a:solidFill>
                <a:latin typeface="+mn-lt"/>
                <a:ea typeface="+mn-lt"/>
                <a:cs typeface="+mn-lt"/>
              </a:rPr>
              <a:t>, um Schriften zu testen. </a:t>
            </a:r>
            <a:endParaRPr lang="de-DE" dirty="0"/>
          </a:p>
        </p:txBody>
      </p:sp>
    </p:spTree>
    <p:extLst>
      <p:ext uri="{BB962C8B-B14F-4D97-AF65-F5344CB8AC3E}">
        <p14:creationId xmlns:p14="http://schemas.microsoft.com/office/powerpoint/2010/main" val="2924928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sp>
        <p:nvSpPr>
          <p:cNvPr id="12" name="Textplatzhalter 11">
            <a:extLst>
              <a:ext uri="{FF2B5EF4-FFF2-40B4-BE49-F238E27FC236}">
                <a16:creationId xmlns:a16="http://schemas.microsoft.com/office/drawing/2014/main" id="{2BDB8A09-F57C-7CFF-0CE1-EEB735675E96}"/>
              </a:ext>
            </a:extLst>
          </p:cNvPr>
          <p:cNvSpPr>
            <a:spLocks noGrp="1"/>
          </p:cNvSpPr>
          <p:nvPr>
            <p:ph type="body" sz="quarter" idx="11" hasCustomPrompt="1"/>
          </p:nvPr>
        </p:nvSpPr>
        <p:spPr>
          <a:xfrm>
            <a:off x="848869" y="3726256"/>
            <a:ext cx="4111812" cy="2401887"/>
          </a:xfrm>
          <a:prstGeom prst="rect">
            <a:avLst/>
          </a:prstGeom>
        </p:spPr>
        <p:txBody>
          <a:bodyPr/>
          <a:lstStyle>
            <a:lvl1pPr marL="0" marR="0" indent="0" algn="l" defTabSz="914400" rtl="0" eaLnBrk="1" fontAlgn="auto" latinLnBrk="0" hangingPunct="1">
              <a:lnSpc>
                <a:spcPct val="130000"/>
              </a:lnSpc>
              <a:spcBef>
                <a:spcPts val="0"/>
              </a:spcBef>
              <a:spcAft>
                <a:spcPts val="0"/>
              </a:spcAft>
              <a:buClrTx/>
              <a:buSzTx/>
              <a:buFontTx/>
              <a:buNone/>
              <a:tabLst/>
              <a:defRPr sz="1100"/>
            </a:lvl1pPr>
          </a:lstStyle>
          <a:p>
            <a:pPr marL="0" marR="0" lvl="0" indent="0" algn="l" defTabSz="914400" rtl="0" eaLnBrk="1" fontAlgn="auto" latinLnBrk="0" hangingPunct="1">
              <a:lnSpc>
                <a:spcPct val="130000"/>
              </a:lnSpc>
              <a:spcBef>
                <a:spcPts val="0"/>
              </a:spcBef>
              <a:spcAft>
                <a:spcPts val="0"/>
              </a:spcAft>
              <a:buClrTx/>
              <a:buSzTx/>
              <a:buFontTx/>
              <a:buNone/>
              <a:tabLst/>
              <a:defRPr/>
            </a:pPr>
            <a:r>
              <a:rPr lang="de-DE" sz="1100" dirty="0">
                <a:solidFill>
                  <a:srgbClr val="331ED9"/>
                </a:solidFill>
                <a:latin typeface="+mn-lt"/>
                <a:ea typeface="+mn-lt"/>
                <a:cs typeface="+mn-lt"/>
              </a:rPr>
              <a:t>Dies ist ein </a:t>
            </a:r>
            <a:r>
              <a:rPr lang="de-DE" sz="1100" dirty="0" err="1">
                <a:solidFill>
                  <a:srgbClr val="331ED9"/>
                </a:solidFill>
                <a:latin typeface="+mn-lt"/>
                <a:ea typeface="+mn-lt"/>
                <a:cs typeface="+mn-lt"/>
              </a:rPr>
              <a:t>Typoblindtext</a:t>
            </a:r>
            <a:r>
              <a:rPr lang="de-DE" sz="1100" dirty="0">
                <a:solidFill>
                  <a:srgbClr val="331ED9"/>
                </a:solidFill>
                <a:latin typeface="+mn-lt"/>
                <a:ea typeface="+mn-lt"/>
                <a:cs typeface="+mn-lt"/>
              </a:rPr>
              <a:t>. An ihm kann man sehen, ob alle Buchstaben da sind und wie sie aussehen. Manchmal benutzt man Worte wie </a:t>
            </a:r>
            <a:r>
              <a:rPr lang="de-DE" sz="1100" dirty="0" err="1">
                <a:solidFill>
                  <a:srgbClr val="331ED9"/>
                </a:solidFill>
                <a:latin typeface="+mn-lt"/>
                <a:ea typeface="+mn-lt"/>
                <a:cs typeface="+mn-lt"/>
              </a:rPr>
              <a:t>Hamburgefonts</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Rafgenduks</a:t>
            </a:r>
            <a:r>
              <a:rPr lang="de-DE" sz="1100" dirty="0">
                <a:solidFill>
                  <a:srgbClr val="331ED9"/>
                </a:solidFill>
                <a:latin typeface="+mn-lt"/>
                <a:ea typeface="+mn-lt"/>
                <a:cs typeface="+mn-lt"/>
              </a:rPr>
              <a:t> oder </a:t>
            </a:r>
            <a:r>
              <a:rPr lang="de-DE" sz="1100" dirty="0" err="1">
                <a:solidFill>
                  <a:srgbClr val="331ED9"/>
                </a:solidFill>
                <a:latin typeface="+mn-lt"/>
                <a:ea typeface="+mn-lt"/>
                <a:cs typeface="+mn-lt"/>
              </a:rPr>
              <a:t>Handgloves</a:t>
            </a:r>
            <a:r>
              <a:rPr lang="de-DE" sz="1100" dirty="0">
                <a:solidFill>
                  <a:srgbClr val="331ED9"/>
                </a:solidFill>
                <a:latin typeface="+mn-lt"/>
                <a:ea typeface="+mn-lt"/>
                <a:cs typeface="+mn-lt"/>
              </a:rPr>
              <a:t>, um Schriften zu testen. Manchmal Sätze, die alle Buchstaben des Alphabets enthalten - man nennt diese Sätze »</a:t>
            </a:r>
            <a:r>
              <a:rPr lang="de-DE" sz="1100" dirty="0" err="1">
                <a:solidFill>
                  <a:srgbClr val="331ED9"/>
                </a:solidFill>
                <a:latin typeface="+mn-lt"/>
                <a:ea typeface="+mn-lt"/>
                <a:cs typeface="+mn-lt"/>
              </a:rPr>
              <a:t>Pangrams</a:t>
            </a:r>
            <a:r>
              <a:rPr lang="de-DE" sz="1100" dirty="0">
                <a:solidFill>
                  <a:srgbClr val="331ED9"/>
                </a:solidFill>
                <a:latin typeface="+mn-lt"/>
                <a:ea typeface="+mn-lt"/>
                <a:cs typeface="+mn-lt"/>
              </a:rPr>
              <a:t>«. Sehr bekannt ist dieser: The quick </a:t>
            </a:r>
            <a:r>
              <a:rPr lang="de-DE" sz="1100" dirty="0" err="1">
                <a:solidFill>
                  <a:srgbClr val="331ED9"/>
                </a:solidFill>
                <a:latin typeface="+mn-lt"/>
                <a:ea typeface="+mn-lt"/>
                <a:cs typeface="+mn-lt"/>
              </a:rPr>
              <a:t>brown</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fox</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jumps</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over</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the</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lazy</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old</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dog</a:t>
            </a:r>
            <a:r>
              <a:rPr lang="de-DE" sz="1100" dirty="0">
                <a:solidFill>
                  <a:srgbClr val="331ED9"/>
                </a:solidFill>
                <a:latin typeface="+mn-lt"/>
                <a:ea typeface="+mn-lt"/>
                <a:cs typeface="+mn-lt"/>
              </a:rPr>
              <a:t>. Oft werden in </a:t>
            </a:r>
            <a:r>
              <a:rPr lang="de-DE" sz="1100" dirty="0" err="1">
                <a:solidFill>
                  <a:srgbClr val="331ED9"/>
                </a:solidFill>
                <a:latin typeface="+mn-lt"/>
                <a:ea typeface="+mn-lt"/>
                <a:cs typeface="+mn-lt"/>
              </a:rPr>
              <a:t>Typoblindtexte</a:t>
            </a:r>
            <a:r>
              <a:rPr lang="de-DE" sz="1100" dirty="0">
                <a:solidFill>
                  <a:srgbClr val="331ED9"/>
                </a:solidFill>
                <a:latin typeface="+mn-lt"/>
                <a:ea typeface="+mn-lt"/>
                <a:cs typeface="+mn-lt"/>
              </a:rPr>
              <a:t> auch fremdsprachige Satzteile eingebaut (AVAIL® and </a:t>
            </a:r>
            <a:r>
              <a:rPr lang="de-DE" sz="1100" dirty="0" err="1">
                <a:solidFill>
                  <a:srgbClr val="331ED9"/>
                </a:solidFill>
                <a:latin typeface="+mn-lt"/>
                <a:ea typeface="+mn-lt"/>
                <a:cs typeface="+mn-lt"/>
              </a:rPr>
              <a:t>Wefox</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are</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testing</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aussi</a:t>
            </a:r>
            <a:r>
              <a:rPr lang="de-DE" sz="1100" dirty="0">
                <a:solidFill>
                  <a:srgbClr val="331ED9"/>
                </a:solidFill>
                <a:latin typeface="+mn-lt"/>
                <a:ea typeface="+mn-lt"/>
                <a:cs typeface="+mn-lt"/>
              </a:rPr>
              <a:t> la </a:t>
            </a:r>
            <a:r>
              <a:rPr lang="de-DE" sz="1100" dirty="0" err="1">
                <a:solidFill>
                  <a:srgbClr val="331ED9"/>
                </a:solidFill>
                <a:latin typeface="+mn-lt"/>
                <a:ea typeface="+mn-lt"/>
                <a:cs typeface="+mn-lt"/>
              </a:rPr>
              <a:t>Kerning</a:t>
            </a:r>
            <a:r>
              <a:rPr lang="de-DE" sz="1100" dirty="0">
                <a:solidFill>
                  <a:srgbClr val="331ED9"/>
                </a:solidFill>
                <a:latin typeface="+mn-lt"/>
                <a:ea typeface="+mn-lt"/>
                <a:cs typeface="+mn-lt"/>
              </a:rPr>
              <a:t>), um die Wirkung in anderen Sprachen zu testen.</a:t>
            </a:r>
            <a:endParaRPr lang="de-DE" dirty="0">
              <a:latin typeface="+mn-lt"/>
              <a:cs typeface="Arial"/>
            </a:endParaRPr>
          </a:p>
        </p:txBody>
      </p:sp>
      <p:sp>
        <p:nvSpPr>
          <p:cNvPr id="5" name="Inhaltsplatzhalter 10">
            <a:extLst>
              <a:ext uri="{FF2B5EF4-FFF2-40B4-BE49-F238E27FC236}">
                <a16:creationId xmlns:a16="http://schemas.microsoft.com/office/drawing/2014/main" id="{3236776A-2B80-2EBF-826D-A62A76907F99}"/>
              </a:ext>
            </a:extLst>
          </p:cNvPr>
          <p:cNvSpPr>
            <a:spLocks noGrp="1"/>
          </p:cNvSpPr>
          <p:nvPr>
            <p:ph sz="quarter" idx="10" hasCustomPrompt="1"/>
          </p:nvPr>
        </p:nvSpPr>
        <p:spPr>
          <a:xfrm>
            <a:off x="849647" y="2143877"/>
            <a:ext cx="4111034" cy="1345568"/>
          </a:xfrm>
          <a:prstGeom prst="rect">
            <a:avLst/>
          </a:prstGeom>
        </p:spPr>
        <p:txBody>
          <a:bodyPr/>
          <a:lstStyle>
            <a:lvl1pPr marL="0" indent="0">
              <a:lnSpc>
                <a:spcPct val="90000"/>
              </a:lnSpc>
              <a:spcBef>
                <a:spcPts val="0"/>
              </a:spcBef>
              <a:buFontTx/>
              <a:buNone/>
              <a:defRPr sz="2200" b="1">
                <a:solidFill>
                  <a:srgbClr val="331ED9"/>
                </a:solidFill>
                <a:latin typeface="+mn-lt"/>
              </a:defRPr>
            </a:lvl1pPr>
          </a:lstStyle>
          <a:p>
            <a:pPr lvl="0"/>
            <a:r>
              <a:rPr lang="de-DE" dirty="0"/>
              <a:t>Dies ist ein </a:t>
            </a:r>
            <a:r>
              <a:rPr lang="de-DE" dirty="0" err="1"/>
              <a:t>Typoblindtext</a:t>
            </a:r>
            <a:r>
              <a:rPr lang="de-DE" dirty="0"/>
              <a:t>. Hier kann man sehen, ob alle Buchstaben da sind und wie sie aussehen können.</a:t>
            </a:r>
          </a:p>
        </p:txBody>
      </p:sp>
      <p:sp>
        <p:nvSpPr>
          <p:cNvPr id="3" name="Rechteck 2">
            <a:extLst>
              <a:ext uri="{FF2B5EF4-FFF2-40B4-BE49-F238E27FC236}">
                <a16:creationId xmlns:a16="http://schemas.microsoft.com/office/drawing/2014/main" id="{69FBF08A-F7BE-967C-9E42-D3406CACB676}"/>
              </a:ext>
            </a:extLst>
          </p:cNvPr>
          <p:cNvSpPr/>
          <p:nvPr userDrawn="1"/>
        </p:nvSpPr>
        <p:spPr>
          <a:xfrm>
            <a:off x="6097305" y="-2159"/>
            <a:ext cx="6115415" cy="6866177"/>
          </a:xfrm>
          <a:prstGeom prst="rect">
            <a:avLst/>
          </a:prstGeom>
          <a:solidFill>
            <a:srgbClr val="9FC2F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pic>
        <p:nvPicPr>
          <p:cNvPr id="4" name="Grafik 3">
            <a:extLst>
              <a:ext uri="{FF2B5EF4-FFF2-40B4-BE49-F238E27FC236}">
                <a16:creationId xmlns:a16="http://schemas.microsoft.com/office/drawing/2014/main" id="{22DC8600-6CD8-E0ED-03EB-6283154C9E85}"/>
              </a:ext>
            </a:extLst>
          </p:cNvPr>
          <p:cNvPicPr>
            <a:picLocks/>
          </p:cNvPicPr>
          <p:nvPr userDrawn="1"/>
        </p:nvPicPr>
        <p:blipFill>
          <a:blip>
            <a:extLst>
              <a:ext uri="{96DAC541-7B7A-43D3-8B79-37D633B846F1}">
                <asvg:svgBlip xmlns:asvg="http://schemas.microsoft.com/office/drawing/2016/SVG/main" r:embed="rId2"/>
              </a:ext>
            </a:extLst>
          </a:blip>
          <a:stretch>
            <a:fillRect/>
          </a:stretch>
        </p:blipFill>
        <p:spPr>
          <a:xfrm>
            <a:off x="10923770" y="366080"/>
            <a:ext cx="788833" cy="661602"/>
          </a:xfrm>
          <a:prstGeom prst="rect">
            <a:avLst/>
          </a:prstGeom>
        </p:spPr>
      </p:pic>
      <p:sp>
        <p:nvSpPr>
          <p:cNvPr id="13" name="Diagrammplatzhalter 7">
            <a:extLst>
              <a:ext uri="{FF2B5EF4-FFF2-40B4-BE49-F238E27FC236}">
                <a16:creationId xmlns:a16="http://schemas.microsoft.com/office/drawing/2014/main" id="{D662D6D9-0C6C-7527-36C9-EE1383DC7FE9}"/>
              </a:ext>
            </a:extLst>
          </p:cNvPr>
          <p:cNvSpPr>
            <a:spLocks noGrp="1"/>
          </p:cNvSpPr>
          <p:nvPr>
            <p:ph type="chart" sz="quarter" idx="12"/>
          </p:nvPr>
        </p:nvSpPr>
        <p:spPr>
          <a:xfrm>
            <a:off x="6420255" y="2143877"/>
            <a:ext cx="5486400" cy="3984266"/>
          </a:xfrm>
          <a:prstGeom prst="rect">
            <a:avLst/>
          </a:prstGeom>
        </p:spPr>
        <p:txBody>
          <a:bodyPr/>
          <a:lstStyle/>
          <a:p>
            <a:r>
              <a:rPr lang="de-DE"/>
              <a:t>Diagramm durch Klicken auf Symbol hinzufügen</a:t>
            </a:r>
          </a:p>
        </p:txBody>
      </p:sp>
    </p:spTree>
    <p:extLst>
      <p:ext uri="{BB962C8B-B14F-4D97-AF65-F5344CB8AC3E}">
        <p14:creationId xmlns:p14="http://schemas.microsoft.com/office/powerpoint/2010/main" val="2589266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Benutzerdefiniertes Layout">
    <p:bg>
      <p:bgPr>
        <a:solidFill>
          <a:srgbClr val="9FC2FF">
            <a:alpha val="50000"/>
          </a:srgbClr>
        </a:solidFill>
        <a:effectLst/>
      </p:bgPr>
    </p:bg>
    <p:spTree>
      <p:nvGrpSpPr>
        <p:cNvPr id="1" name=""/>
        <p:cNvGrpSpPr/>
        <p:nvPr/>
      </p:nvGrpSpPr>
      <p:grpSpPr>
        <a:xfrm>
          <a:off x="0" y="0"/>
          <a:ext cx="0" cy="0"/>
          <a:chOff x="0" y="0"/>
          <a:chExt cx="0" cy="0"/>
        </a:xfrm>
      </p:grpSpPr>
      <p:sp>
        <p:nvSpPr>
          <p:cNvPr id="13" name="Textplatzhalter 12">
            <a:extLst>
              <a:ext uri="{FF2B5EF4-FFF2-40B4-BE49-F238E27FC236}">
                <a16:creationId xmlns:a16="http://schemas.microsoft.com/office/drawing/2014/main" id="{60F0D26F-EF4A-FA7F-021C-09A570339380}"/>
              </a:ext>
            </a:extLst>
          </p:cNvPr>
          <p:cNvSpPr>
            <a:spLocks noGrp="1"/>
          </p:cNvSpPr>
          <p:nvPr>
            <p:ph type="body" sz="quarter" idx="11" hasCustomPrompt="1"/>
          </p:nvPr>
        </p:nvSpPr>
        <p:spPr>
          <a:xfrm>
            <a:off x="1381125" y="4348118"/>
            <a:ext cx="7633972" cy="1420813"/>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100"/>
            </a:lvl1p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de-DE" sz="1100" dirty="0">
                <a:solidFill>
                  <a:srgbClr val="331ED9"/>
                </a:solidFill>
                <a:latin typeface="+mn-lt"/>
                <a:ea typeface="+mn-lt"/>
                <a:cs typeface="+mn-lt"/>
              </a:rPr>
              <a:t>Dies ist ein </a:t>
            </a:r>
            <a:r>
              <a:rPr lang="de-DE" sz="1100" dirty="0" err="1">
                <a:solidFill>
                  <a:srgbClr val="331ED9"/>
                </a:solidFill>
                <a:latin typeface="+mn-lt"/>
                <a:ea typeface="+mn-lt"/>
                <a:cs typeface="+mn-lt"/>
              </a:rPr>
              <a:t>Typoblindtext</a:t>
            </a:r>
            <a:r>
              <a:rPr lang="de-DE" sz="1100" dirty="0">
                <a:solidFill>
                  <a:srgbClr val="331ED9"/>
                </a:solidFill>
                <a:latin typeface="+mn-lt"/>
                <a:ea typeface="+mn-lt"/>
                <a:cs typeface="+mn-lt"/>
              </a:rPr>
              <a:t>. An ihm kann man sehen, ob alle Buchstaben da sind und wie sie aussehen. Manchmal benutzt man Worte wie </a:t>
            </a:r>
            <a:r>
              <a:rPr lang="de-DE" sz="1100" dirty="0" err="1">
                <a:solidFill>
                  <a:srgbClr val="331ED9"/>
                </a:solidFill>
                <a:latin typeface="+mn-lt"/>
                <a:ea typeface="+mn-lt"/>
                <a:cs typeface="+mn-lt"/>
              </a:rPr>
              <a:t>Hamburgefonts</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Rafgenduks</a:t>
            </a:r>
            <a:r>
              <a:rPr lang="de-DE" sz="1100" dirty="0">
                <a:solidFill>
                  <a:srgbClr val="331ED9"/>
                </a:solidFill>
                <a:latin typeface="+mn-lt"/>
                <a:ea typeface="+mn-lt"/>
                <a:cs typeface="+mn-lt"/>
              </a:rPr>
              <a:t> oder </a:t>
            </a:r>
            <a:r>
              <a:rPr lang="de-DE" sz="1100" dirty="0" err="1">
                <a:solidFill>
                  <a:srgbClr val="331ED9"/>
                </a:solidFill>
                <a:latin typeface="+mn-lt"/>
                <a:ea typeface="+mn-lt"/>
                <a:cs typeface="+mn-lt"/>
              </a:rPr>
              <a:t>Handgloves</a:t>
            </a:r>
            <a:r>
              <a:rPr lang="de-DE" sz="1100" dirty="0">
                <a:solidFill>
                  <a:srgbClr val="331ED9"/>
                </a:solidFill>
                <a:latin typeface="+mn-lt"/>
                <a:ea typeface="+mn-lt"/>
                <a:cs typeface="+mn-lt"/>
              </a:rPr>
              <a:t>, um Schriften zu testen. Manchmal Sätze, die alle Buchstaben des Alphabets enthalten - man nennt diese Sätze »</a:t>
            </a:r>
            <a:r>
              <a:rPr lang="de-DE" sz="1100" dirty="0" err="1">
                <a:solidFill>
                  <a:srgbClr val="331ED9"/>
                </a:solidFill>
                <a:latin typeface="+mn-lt"/>
                <a:ea typeface="+mn-lt"/>
                <a:cs typeface="+mn-lt"/>
              </a:rPr>
              <a:t>Pangrams</a:t>
            </a:r>
            <a:r>
              <a:rPr lang="de-DE" sz="1100" dirty="0">
                <a:solidFill>
                  <a:srgbClr val="331ED9"/>
                </a:solidFill>
                <a:latin typeface="+mn-lt"/>
                <a:ea typeface="+mn-lt"/>
                <a:cs typeface="+mn-lt"/>
              </a:rPr>
              <a:t>«. Sehr bekannt ist dieser: The quick </a:t>
            </a:r>
            <a:r>
              <a:rPr lang="de-DE" sz="1100" dirty="0" err="1">
                <a:solidFill>
                  <a:srgbClr val="331ED9"/>
                </a:solidFill>
                <a:latin typeface="+mn-lt"/>
                <a:ea typeface="+mn-lt"/>
                <a:cs typeface="+mn-lt"/>
              </a:rPr>
              <a:t>brown</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fox</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jumps</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over</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the</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lazy</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old</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dog</a:t>
            </a:r>
            <a:r>
              <a:rPr lang="de-DE" sz="1100" dirty="0">
                <a:solidFill>
                  <a:srgbClr val="331ED9"/>
                </a:solidFill>
                <a:latin typeface="+mn-lt"/>
                <a:ea typeface="+mn-lt"/>
                <a:cs typeface="+mn-lt"/>
              </a:rPr>
              <a:t>. Oft werden in </a:t>
            </a:r>
            <a:r>
              <a:rPr lang="de-DE" sz="1100" dirty="0" err="1">
                <a:solidFill>
                  <a:srgbClr val="331ED9"/>
                </a:solidFill>
                <a:latin typeface="+mn-lt"/>
                <a:ea typeface="+mn-lt"/>
                <a:cs typeface="+mn-lt"/>
              </a:rPr>
              <a:t>Typoblindtexte</a:t>
            </a:r>
            <a:r>
              <a:rPr lang="de-DE" sz="1100" dirty="0">
                <a:solidFill>
                  <a:srgbClr val="331ED9"/>
                </a:solidFill>
                <a:latin typeface="+mn-lt"/>
                <a:ea typeface="+mn-lt"/>
                <a:cs typeface="+mn-lt"/>
              </a:rPr>
              <a:t> auch fremdsprachige Satzteile eingebaut (AVAIL® and </a:t>
            </a:r>
            <a:r>
              <a:rPr lang="de-DE" sz="1100" dirty="0" err="1">
                <a:solidFill>
                  <a:srgbClr val="331ED9"/>
                </a:solidFill>
                <a:latin typeface="+mn-lt"/>
                <a:ea typeface="+mn-lt"/>
                <a:cs typeface="+mn-lt"/>
              </a:rPr>
              <a:t>Wefox</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are</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testing</a:t>
            </a:r>
            <a:r>
              <a:rPr lang="de-DE" sz="1100" dirty="0">
                <a:solidFill>
                  <a:srgbClr val="331ED9"/>
                </a:solidFill>
                <a:latin typeface="+mn-lt"/>
                <a:ea typeface="+mn-lt"/>
                <a:cs typeface="+mn-lt"/>
              </a:rPr>
              <a:t> </a:t>
            </a:r>
            <a:r>
              <a:rPr lang="de-DE" sz="1100" dirty="0" err="1">
                <a:solidFill>
                  <a:srgbClr val="331ED9"/>
                </a:solidFill>
                <a:latin typeface="+mn-lt"/>
                <a:ea typeface="+mn-lt"/>
                <a:cs typeface="+mn-lt"/>
              </a:rPr>
              <a:t>aussi</a:t>
            </a:r>
            <a:r>
              <a:rPr lang="de-DE" sz="1100" dirty="0">
                <a:solidFill>
                  <a:srgbClr val="331ED9"/>
                </a:solidFill>
                <a:latin typeface="+mn-lt"/>
                <a:ea typeface="+mn-lt"/>
                <a:cs typeface="+mn-lt"/>
              </a:rPr>
              <a:t> la </a:t>
            </a:r>
            <a:r>
              <a:rPr lang="de-DE" sz="1100" dirty="0" err="1">
                <a:solidFill>
                  <a:srgbClr val="331ED9"/>
                </a:solidFill>
                <a:latin typeface="+mn-lt"/>
                <a:ea typeface="+mn-lt"/>
                <a:cs typeface="+mn-lt"/>
              </a:rPr>
              <a:t>Kerning</a:t>
            </a:r>
            <a:r>
              <a:rPr lang="de-DE" sz="1100" dirty="0">
                <a:solidFill>
                  <a:srgbClr val="331ED9"/>
                </a:solidFill>
                <a:latin typeface="+mn-lt"/>
                <a:ea typeface="+mn-lt"/>
                <a:cs typeface="+mn-lt"/>
              </a:rPr>
              <a:t>), um die Wirkung in anderen Sprachen zu testen.</a:t>
            </a:r>
            <a:endParaRPr lang="de-DE" dirty="0">
              <a:latin typeface="+mn-lt"/>
              <a:cs typeface="Arial"/>
            </a:endParaRPr>
          </a:p>
          <a:p>
            <a:pPr marL="0" indent="0">
              <a:lnSpc>
                <a:spcPct val="150000"/>
              </a:lnSpc>
              <a:spcBef>
                <a:spcPts val="0"/>
              </a:spcBef>
              <a:buNone/>
            </a:pPr>
            <a:endParaRPr lang="de-DE" dirty="0">
              <a:latin typeface="+mn-lt"/>
              <a:cs typeface="Arial"/>
            </a:endParaRPr>
          </a:p>
        </p:txBody>
      </p:sp>
      <p:sp>
        <p:nvSpPr>
          <p:cNvPr id="11" name="Inhaltsplatzhalter 10">
            <a:extLst>
              <a:ext uri="{FF2B5EF4-FFF2-40B4-BE49-F238E27FC236}">
                <a16:creationId xmlns:a16="http://schemas.microsoft.com/office/drawing/2014/main" id="{9516E380-E51B-CCF8-7330-76A9FF2FC2BF}"/>
              </a:ext>
            </a:extLst>
          </p:cNvPr>
          <p:cNvSpPr>
            <a:spLocks noGrp="1"/>
          </p:cNvSpPr>
          <p:nvPr>
            <p:ph sz="quarter" idx="10" hasCustomPrompt="1"/>
          </p:nvPr>
        </p:nvSpPr>
        <p:spPr>
          <a:xfrm>
            <a:off x="1381125" y="2839893"/>
            <a:ext cx="7634288" cy="1345568"/>
          </a:xfrm>
          <a:prstGeom prst="rect">
            <a:avLst/>
          </a:prstGeom>
        </p:spPr>
        <p:txBody>
          <a:bodyPr/>
          <a:lstStyle>
            <a:lvl1pPr marL="0" indent="0">
              <a:lnSpc>
                <a:spcPct val="100000"/>
              </a:lnSpc>
              <a:buFontTx/>
              <a:buNone/>
              <a:defRPr sz="2600" b="1">
                <a:solidFill>
                  <a:srgbClr val="331ED9"/>
                </a:solidFill>
                <a:latin typeface="+mn-lt"/>
              </a:defRPr>
            </a:lvl1pPr>
          </a:lstStyle>
          <a:p>
            <a:pPr lvl="0"/>
            <a:r>
              <a:rPr lang="de-DE" dirty="0"/>
              <a:t>Dies ist ein </a:t>
            </a:r>
            <a:r>
              <a:rPr lang="de-DE" dirty="0" err="1"/>
              <a:t>Typoblindtext</a:t>
            </a:r>
            <a:r>
              <a:rPr lang="de-DE" dirty="0"/>
              <a:t>. Hier kann man sehen, ob alle Buchstaben da sind und wie sie aussehen können.</a:t>
            </a:r>
          </a:p>
        </p:txBody>
      </p:sp>
      <p:pic>
        <p:nvPicPr>
          <p:cNvPr id="2" name="Grafik 1">
            <a:extLst>
              <a:ext uri="{FF2B5EF4-FFF2-40B4-BE49-F238E27FC236}">
                <a16:creationId xmlns:a16="http://schemas.microsoft.com/office/drawing/2014/main" id="{84EBDE50-0BCF-E4BB-D4E7-B5132792B50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746505" y="1167100"/>
            <a:ext cx="2444222" cy="3926358"/>
          </a:xfrm>
          <a:prstGeom prst="rect">
            <a:avLst/>
          </a:prstGeom>
        </p:spPr>
      </p:pic>
    </p:spTree>
    <p:extLst>
      <p:ext uri="{BB962C8B-B14F-4D97-AF65-F5344CB8AC3E}">
        <p14:creationId xmlns:p14="http://schemas.microsoft.com/office/powerpoint/2010/main" val="1678046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Benutzerdefiniertes Layout">
    <p:bg>
      <p:bgPr>
        <a:solidFill>
          <a:srgbClr val="4161FF"/>
        </a:solidFill>
        <a:effectLst/>
      </p:bgPr>
    </p:bg>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386925A-760B-8290-8DF6-70CE760ECC02}"/>
              </a:ext>
            </a:extLst>
          </p:cNvPr>
          <p:cNvSpPr>
            <a:spLocks noGrp="1"/>
          </p:cNvSpPr>
          <p:nvPr>
            <p:ph type="body" sz="quarter" idx="11" hasCustomPrompt="1"/>
          </p:nvPr>
        </p:nvSpPr>
        <p:spPr>
          <a:xfrm>
            <a:off x="3048000" y="4406291"/>
            <a:ext cx="7634288" cy="1346200"/>
          </a:xfrm>
          <a:prstGeom prst="rect">
            <a:avLst/>
          </a:prstGeom>
        </p:spPr>
        <p:txBody>
          <a:bodyPr/>
          <a:lstStyle>
            <a:lvl1pPr marL="0" marR="0" indent="0" algn="l" defTabSz="914400" rtl="0" eaLnBrk="1" fontAlgn="auto" latinLnBrk="0" hangingPunct="1">
              <a:lnSpc>
                <a:spcPct val="90000"/>
              </a:lnSpc>
              <a:spcBef>
                <a:spcPts val="0"/>
              </a:spcBef>
              <a:spcAft>
                <a:spcPts val="0"/>
              </a:spcAft>
              <a:buClrTx/>
              <a:buSzTx/>
              <a:buFontTx/>
              <a:buNone/>
              <a:tabLst/>
              <a:defRPr sz="2600" b="1">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de-DE" sz="2600" b="1" dirty="0">
                <a:solidFill>
                  <a:schemeClr val="bg1"/>
                </a:solidFill>
                <a:latin typeface="+mn-lt"/>
                <a:ea typeface="+mn-lt"/>
                <a:cs typeface="Arial"/>
              </a:rPr>
              <a:t>Dies ist ein </a:t>
            </a:r>
            <a:r>
              <a:rPr lang="de-DE" sz="2600" b="1" dirty="0" err="1">
                <a:solidFill>
                  <a:schemeClr val="bg1"/>
                </a:solidFill>
                <a:latin typeface="+mn-lt"/>
                <a:ea typeface="+mn-lt"/>
                <a:cs typeface="Arial"/>
              </a:rPr>
              <a:t>Typoblindtext</a:t>
            </a:r>
            <a:r>
              <a:rPr lang="de-DE" sz="2600" b="1" dirty="0">
                <a:solidFill>
                  <a:schemeClr val="bg1"/>
                </a:solidFill>
                <a:latin typeface="+mn-lt"/>
                <a:ea typeface="+mn-lt"/>
                <a:cs typeface="Arial"/>
              </a:rPr>
              <a:t>. Hier kann man sehen, ob alle Buchstaben da sind und wie sie aussehen können.</a:t>
            </a:r>
            <a:endParaRPr lang="de-DE" dirty="0">
              <a:solidFill>
                <a:schemeClr val="bg1"/>
              </a:solidFill>
              <a:cs typeface="Arial"/>
            </a:endParaRPr>
          </a:p>
          <a:p>
            <a:pPr lvl="0"/>
            <a:r>
              <a:rPr lang="de-DE" dirty="0"/>
              <a:t> </a:t>
            </a:r>
          </a:p>
        </p:txBody>
      </p:sp>
      <p:sp>
        <p:nvSpPr>
          <p:cNvPr id="11" name="Inhaltsplatzhalter 10">
            <a:extLst>
              <a:ext uri="{FF2B5EF4-FFF2-40B4-BE49-F238E27FC236}">
                <a16:creationId xmlns:a16="http://schemas.microsoft.com/office/drawing/2014/main" id="{9516E380-E51B-CCF8-7330-76A9FF2FC2BF}"/>
              </a:ext>
            </a:extLst>
          </p:cNvPr>
          <p:cNvSpPr>
            <a:spLocks noGrp="1"/>
          </p:cNvSpPr>
          <p:nvPr>
            <p:ph sz="quarter" idx="10" hasCustomPrompt="1"/>
          </p:nvPr>
        </p:nvSpPr>
        <p:spPr>
          <a:xfrm>
            <a:off x="3048456" y="1356575"/>
            <a:ext cx="7634288" cy="2387600"/>
          </a:xfrm>
          <a:prstGeom prst="rect">
            <a:avLst/>
          </a:prstGeom>
        </p:spPr>
        <p:txBody>
          <a:bodyPr/>
          <a:lstStyle>
            <a:lvl1pPr marL="0" indent="0">
              <a:lnSpc>
                <a:spcPct val="90000"/>
              </a:lnSpc>
              <a:spcBef>
                <a:spcPts val="0"/>
              </a:spcBef>
              <a:buFontTx/>
              <a:buNone/>
              <a:defRPr sz="5600" b="1">
                <a:solidFill>
                  <a:schemeClr val="bg1"/>
                </a:solidFill>
                <a:latin typeface="+mn-lt"/>
              </a:defRPr>
            </a:lvl1pPr>
          </a:lstStyle>
          <a:p>
            <a:pPr lvl="0"/>
            <a:r>
              <a:rPr lang="de-DE" dirty="0"/>
              <a:t>Hier könnte Ihre Headline stehen und noch mehr</a:t>
            </a:r>
          </a:p>
        </p:txBody>
      </p:sp>
      <p:pic>
        <p:nvPicPr>
          <p:cNvPr id="3" name="Grafik 2">
            <a:extLst>
              <a:ext uri="{FF2B5EF4-FFF2-40B4-BE49-F238E27FC236}">
                <a16:creationId xmlns:a16="http://schemas.microsoft.com/office/drawing/2014/main" id="{0E752406-2D23-EB3C-E734-4E484F74CDB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29" y="2702143"/>
            <a:ext cx="4089427" cy="4141632"/>
          </a:xfrm>
          <a:prstGeom prst="rect">
            <a:avLst/>
          </a:prstGeom>
        </p:spPr>
      </p:pic>
      <p:grpSp>
        <p:nvGrpSpPr>
          <p:cNvPr id="9" name="Gruppieren 8">
            <a:extLst>
              <a:ext uri="{FF2B5EF4-FFF2-40B4-BE49-F238E27FC236}">
                <a16:creationId xmlns:a16="http://schemas.microsoft.com/office/drawing/2014/main" id="{C7F97C91-F311-AB97-A00F-5A0E364BC921}"/>
              </a:ext>
            </a:extLst>
          </p:cNvPr>
          <p:cNvGrpSpPr/>
          <p:nvPr userDrawn="1"/>
        </p:nvGrpSpPr>
        <p:grpSpPr>
          <a:xfrm>
            <a:off x="344376" y="71117"/>
            <a:ext cx="1991986" cy="882446"/>
            <a:chOff x="180089" y="-40956"/>
            <a:chExt cx="2322187" cy="1060245"/>
          </a:xfrm>
        </p:grpSpPr>
        <p:pic>
          <p:nvPicPr>
            <p:cNvPr id="10" name="Grafik 9">
              <a:extLst>
                <a:ext uri="{FF2B5EF4-FFF2-40B4-BE49-F238E27FC236}">
                  <a16:creationId xmlns:a16="http://schemas.microsoft.com/office/drawing/2014/main" id="{A495419C-EC0B-9D33-C4EE-8A1A5FA05A4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80089" y="187701"/>
              <a:ext cx="1087114" cy="638213"/>
            </a:xfrm>
            <a:prstGeom prst="rect">
              <a:avLst/>
            </a:prstGeom>
          </p:spPr>
        </p:pic>
        <p:pic>
          <p:nvPicPr>
            <p:cNvPr id="12" name="Grafik 11">
              <a:extLst>
                <a:ext uri="{FF2B5EF4-FFF2-40B4-BE49-F238E27FC236}">
                  <a16:creationId xmlns:a16="http://schemas.microsoft.com/office/drawing/2014/main" id="{FAA35206-A072-0DB2-537E-2CAB5105429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424864" y="-40956"/>
              <a:ext cx="1077412" cy="1060245"/>
            </a:xfrm>
            <a:prstGeom prst="rect">
              <a:avLst/>
            </a:prstGeom>
          </p:spPr>
        </p:pic>
      </p:grpSp>
    </p:spTree>
    <p:extLst>
      <p:ext uri="{BB962C8B-B14F-4D97-AF65-F5344CB8AC3E}">
        <p14:creationId xmlns:p14="http://schemas.microsoft.com/office/powerpoint/2010/main" val="213990180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50" Type="http://schemas.openxmlformats.org/officeDocument/2006/relationships/image" Target="../media/image3.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sv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6F9685FF-C6C1-AC36-6A85-F0BDDC6D0736}"/>
              </a:ext>
            </a:extLst>
          </p:cNvPr>
          <p:cNvPicPr>
            <a:picLocks/>
          </p:cNvPicPr>
          <p:nvPr userDrawn="1"/>
        </p:nvPicPr>
        <p:blipFill>
          <a:blip>
            <a:extLst>
              <a:ext uri="{96DAC541-7B7A-43D3-8B79-37D633B846F1}">
                <asvg:svgBlip xmlns:asvg="http://schemas.microsoft.com/office/drawing/2016/SVG/main" r:embed="rId48"/>
              </a:ext>
            </a:extLst>
          </a:blip>
          <a:stretch>
            <a:fillRect/>
          </a:stretch>
        </p:blipFill>
        <p:spPr>
          <a:xfrm>
            <a:off x="10923770" y="366080"/>
            <a:ext cx="788833" cy="661602"/>
          </a:xfrm>
          <a:prstGeom prst="rect">
            <a:avLst/>
          </a:prstGeom>
        </p:spPr>
      </p:pic>
      <p:grpSp>
        <p:nvGrpSpPr>
          <p:cNvPr id="2" name="Gruppieren 1">
            <a:extLst>
              <a:ext uri="{FF2B5EF4-FFF2-40B4-BE49-F238E27FC236}">
                <a16:creationId xmlns:a16="http://schemas.microsoft.com/office/drawing/2014/main" id="{156DDAB1-728D-7216-FB88-63226A099730}"/>
              </a:ext>
            </a:extLst>
          </p:cNvPr>
          <p:cNvGrpSpPr/>
          <p:nvPr userDrawn="1"/>
        </p:nvGrpSpPr>
        <p:grpSpPr>
          <a:xfrm>
            <a:off x="344376" y="71117"/>
            <a:ext cx="1991987" cy="882445"/>
            <a:chOff x="344376" y="71117"/>
            <a:chExt cx="1991987" cy="882445"/>
          </a:xfrm>
        </p:grpSpPr>
        <p:pic>
          <p:nvPicPr>
            <p:cNvPr id="10" name="Grafik 9">
              <a:extLst>
                <a:ext uri="{FF2B5EF4-FFF2-40B4-BE49-F238E27FC236}">
                  <a16:creationId xmlns:a16="http://schemas.microsoft.com/office/drawing/2014/main" id="{21807538-C4E7-11B1-37A6-8EBAD993819C}"/>
                </a:ext>
              </a:extLst>
            </p:cNvPr>
            <p:cNvPicPr>
              <a:picLocks noChangeAspect="1"/>
            </p:cNvPicPr>
            <p:nvPr/>
          </p:nvPicPr>
          <p:blipFill>
            <a:blip>
              <a:extLst>
                <a:ext uri="{96DAC541-7B7A-43D3-8B79-37D633B846F1}">
                  <asvg:svgBlip xmlns:asvg="http://schemas.microsoft.com/office/drawing/2016/SVG/main" r:embed="rId49"/>
                </a:ext>
              </a:extLst>
            </a:blip>
            <a:stretch>
              <a:fillRect/>
            </a:stretch>
          </p:blipFill>
          <p:spPr>
            <a:xfrm>
              <a:off x="344376" y="261429"/>
              <a:ext cx="932533" cy="531187"/>
            </a:xfrm>
            <a:prstGeom prst="rect">
              <a:avLst/>
            </a:prstGeom>
          </p:spPr>
        </p:pic>
        <p:pic>
          <p:nvPicPr>
            <p:cNvPr id="11" name="Grafik 10">
              <a:extLst>
                <a:ext uri="{FF2B5EF4-FFF2-40B4-BE49-F238E27FC236}">
                  <a16:creationId xmlns:a16="http://schemas.microsoft.com/office/drawing/2014/main" id="{3778FF6E-966A-FB3E-98A3-ECE25125461A}"/>
                </a:ext>
              </a:extLst>
            </p:cNvPr>
            <p:cNvPicPr>
              <a:picLocks noChangeAspect="1"/>
            </p:cNvPicPr>
            <p:nvPr/>
          </p:nvPicPr>
          <p:blipFill>
            <a:blip>
              <a:extLst>
                <a:ext uri="{96DAC541-7B7A-43D3-8B79-37D633B846F1}">
                  <asvg:svgBlip xmlns:asvg="http://schemas.microsoft.com/office/drawing/2016/SVG/main" r:embed="rId50"/>
                </a:ext>
              </a:extLst>
            </a:blip>
            <a:stretch>
              <a:fillRect/>
            </a:stretch>
          </p:blipFill>
          <p:spPr>
            <a:xfrm>
              <a:off x="1412152" y="71117"/>
              <a:ext cx="924211" cy="882445"/>
            </a:xfrm>
            <a:prstGeom prst="rect">
              <a:avLst/>
            </a:prstGeom>
          </p:spPr>
        </p:pic>
      </p:grpSp>
    </p:spTree>
    <p:extLst>
      <p:ext uri="{BB962C8B-B14F-4D97-AF65-F5344CB8AC3E}">
        <p14:creationId xmlns:p14="http://schemas.microsoft.com/office/powerpoint/2010/main" val="216808828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80" r:id="rId3"/>
    <p:sldLayoutId id="2147483674" r:id="rId4"/>
    <p:sldLayoutId id="2147483675" r:id="rId5"/>
    <p:sldLayoutId id="2147483676" r:id="rId6"/>
    <p:sldLayoutId id="2147483677" r:id="rId7"/>
    <p:sldLayoutId id="2147483678" r:id="rId8"/>
    <p:sldLayoutId id="2147483681" r:id="rId9"/>
    <p:sldLayoutId id="2147483683" r:id="rId10"/>
    <p:sldLayoutId id="2147483684" r:id="rId11"/>
    <p:sldLayoutId id="2147483682" r:id="rId12"/>
    <p:sldLayoutId id="2147483685" r:id="rId13"/>
    <p:sldLayoutId id="2147483686" r:id="rId14"/>
    <p:sldLayoutId id="2147483687" r:id="rId15"/>
    <p:sldLayoutId id="2147483688" r:id="rId16"/>
    <p:sldLayoutId id="2147483689" r:id="rId17"/>
    <p:sldLayoutId id="2147483711" r:id="rId18"/>
    <p:sldLayoutId id="2147483690" r:id="rId19"/>
    <p:sldLayoutId id="2147483691" r:id="rId20"/>
    <p:sldLayoutId id="2147483692" r:id="rId21"/>
    <p:sldLayoutId id="2147483713" r:id="rId22"/>
    <p:sldLayoutId id="2147483693" r:id="rId23"/>
    <p:sldLayoutId id="2147483695" r:id="rId24"/>
    <p:sldLayoutId id="2147483694" r:id="rId25"/>
    <p:sldLayoutId id="2147483696" r:id="rId26"/>
    <p:sldLayoutId id="2147483697" r:id="rId27"/>
    <p:sldLayoutId id="2147483698" r:id="rId28"/>
    <p:sldLayoutId id="2147483712" r:id="rId29"/>
    <p:sldLayoutId id="2147483661" r:id="rId30"/>
    <p:sldLayoutId id="2147483679" r:id="rId31"/>
    <p:sldLayoutId id="2147483662" r:id="rId32"/>
    <p:sldLayoutId id="2147483699" r:id="rId33"/>
    <p:sldLayoutId id="2147483700" r:id="rId34"/>
    <p:sldLayoutId id="2147483701" r:id="rId35"/>
    <p:sldLayoutId id="2147483702" r:id="rId36"/>
    <p:sldLayoutId id="2147483703" r:id="rId37"/>
    <p:sldLayoutId id="2147483704" r:id="rId38"/>
    <p:sldLayoutId id="2147483705" r:id="rId39"/>
    <p:sldLayoutId id="2147483707" r:id="rId40"/>
    <p:sldLayoutId id="2147483708" r:id="rId41"/>
    <p:sldLayoutId id="2147483714" r:id="rId42"/>
    <p:sldLayoutId id="2147483715" r:id="rId43"/>
    <p:sldLayoutId id="2147483710" r:id="rId44"/>
    <p:sldLayoutId id="2147483717" r:id="rId45"/>
    <p:sldLayoutId id="2147483718"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svg"/><Relationship Id="rId1" Type="http://schemas.openxmlformats.org/officeDocument/2006/relationships/slideLayout" Target="../slideLayouts/slideLayout36.xml"/><Relationship Id="rId4" Type="http://schemas.openxmlformats.org/officeDocument/2006/relationships/image" Target="../media/image22.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58.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sv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60.jpe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61.jpe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62.jpeg"/><Relationship Id="rId1" Type="http://schemas.openxmlformats.org/officeDocument/2006/relationships/slideLayout" Target="../slideLayouts/slideLayout38.xml"/><Relationship Id="rId5" Type="http://schemas.openxmlformats.org/officeDocument/2006/relationships/image" Target="../media/image15.svg"/><Relationship Id="rId4" Type="http://schemas.openxmlformats.org/officeDocument/2006/relationships/image" Target="../media/image14.svg"/></Relationships>
</file>

<file path=ppt/slides/_rels/slide1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image" Target="../media/image64.png"/><Relationship Id="rId4" Type="http://schemas.openxmlformats.org/officeDocument/2006/relationships/image" Target="../media/image1.svg"/></Relationships>
</file>

<file path=ppt/slides/_rels/slide1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65.jpeg"/><Relationship Id="rId1" Type="http://schemas.openxmlformats.org/officeDocument/2006/relationships/slideLayout" Target="../slideLayouts/slideLayout20.xml"/><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66.jpeg"/><Relationship Id="rId1" Type="http://schemas.openxmlformats.org/officeDocument/2006/relationships/slideLayout" Target="../slideLayouts/slideLayout20.xml"/><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67.jpeg"/><Relationship Id="rId1" Type="http://schemas.openxmlformats.org/officeDocument/2006/relationships/slideLayout" Target="../slideLayouts/slideLayout20.xml"/><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hemeOverride" Target="../theme/themeOverride1.xml"/><Relationship Id="rId5" Type="http://schemas.openxmlformats.org/officeDocument/2006/relationships/image" Target="../media/image43.png"/><Relationship Id="rId4"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69.jpeg"/><Relationship Id="rId1" Type="http://schemas.openxmlformats.org/officeDocument/2006/relationships/slideLayout" Target="../slideLayouts/slideLayout34.xml"/><Relationship Id="rId5" Type="http://schemas.openxmlformats.org/officeDocument/2006/relationships/image" Target="../media/image22.svg"/><Relationship Id="rId4" Type="http://schemas.openxmlformats.org/officeDocument/2006/relationships/image" Target="../media/image14.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hyperlink" Target="mailto:Werth@euroskills2027.com" TargetMode="External"/><Relationship Id="rId2" Type="http://schemas.openxmlformats.org/officeDocument/2006/relationships/notesSlide" Target="../notesSlides/notesSlide2.xml"/><Relationship Id="rId1" Type="http://schemas.openxmlformats.org/officeDocument/2006/relationships/slideLayout" Target="../slideLayouts/slideLayout44.xml"/><Relationship Id="rId5" Type="http://schemas.openxmlformats.org/officeDocument/2006/relationships/image" Target="../media/image15.svg"/><Relationship Id="rId4" Type="http://schemas.openxmlformats.org/officeDocument/2006/relationships/hyperlink" Target="http://www.euroskills2027.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svg"/><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45.jpe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47.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 Id="rId5" Type="http://schemas.openxmlformats.org/officeDocument/2006/relationships/image" Target="../media/image51.jpeg"/><Relationship Id="rId4" Type="http://schemas.openxmlformats.org/officeDocument/2006/relationships/image" Target="../media/image50.jpeg"/></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4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0227A-C70A-5BB4-7D86-9DB2F17204E5}"/>
            </a:ext>
          </a:extLst>
        </p:cNvPr>
        <p:cNvGrpSpPr/>
        <p:nvPr/>
      </p:nvGrpSpPr>
      <p:grpSpPr>
        <a:xfrm>
          <a:off x="0" y="0"/>
          <a:ext cx="0" cy="0"/>
          <a:chOff x="0" y="0"/>
          <a:chExt cx="0" cy="0"/>
        </a:xfrm>
      </p:grpSpPr>
      <p:grpSp>
        <p:nvGrpSpPr>
          <p:cNvPr id="2" name="Gruppieren 1">
            <a:extLst>
              <a:ext uri="{FF2B5EF4-FFF2-40B4-BE49-F238E27FC236}">
                <a16:creationId xmlns:a16="http://schemas.microsoft.com/office/drawing/2014/main" id="{2C3A97CC-00FA-CD9A-2454-1F070E0C62F7}"/>
              </a:ext>
            </a:extLst>
          </p:cNvPr>
          <p:cNvGrpSpPr>
            <a:grpSpLocks noGrp="1" noUngrp="1" noRot="1" noMove="1" noResize="1"/>
          </p:cNvGrpSpPr>
          <p:nvPr/>
        </p:nvGrpSpPr>
        <p:grpSpPr>
          <a:xfrm>
            <a:off x="376288" y="-3516"/>
            <a:ext cx="3130164" cy="1384015"/>
            <a:chOff x="10202751" y="-321"/>
            <a:chExt cx="2322187" cy="1060245"/>
          </a:xfrm>
        </p:grpSpPr>
        <p:pic>
          <p:nvPicPr>
            <p:cNvPr id="3" name="Grafik 2">
              <a:extLst>
                <a:ext uri="{FF2B5EF4-FFF2-40B4-BE49-F238E27FC236}">
                  <a16:creationId xmlns:a16="http://schemas.microsoft.com/office/drawing/2014/main" id="{7EC61EFE-B089-F8EC-F721-0F82560EC57D}"/>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2"/>
                </a:ext>
              </a:extLst>
            </a:blip>
            <a:stretch>
              <a:fillRect/>
            </a:stretch>
          </p:blipFill>
          <p:spPr>
            <a:xfrm>
              <a:off x="10202751" y="228336"/>
              <a:ext cx="1087114" cy="638213"/>
            </a:xfrm>
            <a:prstGeom prst="rect">
              <a:avLst/>
            </a:prstGeom>
          </p:spPr>
        </p:pic>
        <p:pic>
          <p:nvPicPr>
            <p:cNvPr id="4" name="Grafik 3">
              <a:extLst>
                <a:ext uri="{FF2B5EF4-FFF2-40B4-BE49-F238E27FC236}">
                  <a16:creationId xmlns:a16="http://schemas.microsoft.com/office/drawing/2014/main" id="{9D007B84-899A-68C7-BB32-EA75A3811101}"/>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3"/>
                </a:ext>
              </a:extLst>
            </a:blip>
            <a:stretch>
              <a:fillRect/>
            </a:stretch>
          </p:blipFill>
          <p:spPr>
            <a:xfrm>
              <a:off x="11447526" y="-321"/>
              <a:ext cx="1077412" cy="1060245"/>
            </a:xfrm>
            <a:prstGeom prst="rect">
              <a:avLst/>
            </a:prstGeom>
          </p:spPr>
        </p:pic>
      </p:grpSp>
      <p:pic>
        <p:nvPicPr>
          <p:cNvPr id="6" name="Grafik 5">
            <a:extLst>
              <a:ext uri="{FF2B5EF4-FFF2-40B4-BE49-F238E27FC236}">
                <a16:creationId xmlns:a16="http://schemas.microsoft.com/office/drawing/2014/main" id="{83A5F7FF-AC2D-0115-7055-DA9ECA59DA8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96000" y="454931"/>
            <a:ext cx="6052922" cy="6251379"/>
          </a:xfrm>
          <a:prstGeom prst="rect">
            <a:avLst/>
          </a:prstGeom>
        </p:spPr>
      </p:pic>
    </p:spTree>
    <p:extLst>
      <p:ext uri="{BB962C8B-B14F-4D97-AF65-F5344CB8AC3E}">
        <p14:creationId xmlns:p14="http://schemas.microsoft.com/office/powerpoint/2010/main" val="2817575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24B740E-ED62-8800-4CDA-B822EFC29DA9}"/>
              </a:ext>
            </a:extLst>
          </p:cNvPr>
          <p:cNvSpPr>
            <a:spLocks noGrp="1"/>
          </p:cNvSpPr>
          <p:nvPr>
            <p:ph sz="quarter" idx="10"/>
          </p:nvPr>
        </p:nvSpPr>
        <p:spPr>
          <a:xfrm>
            <a:off x="3011554" y="400596"/>
            <a:ext cx="6665846" cy="924509"/>
          </a:xfrm>
        </p:spPr>
        <p:txBody>
          <a:bodyPr/>
          <a:lstStyle/>
          <a:p>
            <a:pPr algn="ctr"/>
            <a:r>
              <a:rPr lang="de-DE" sz="2600" dirty="0"/>
              <a:t>50 Disziplinen werden bei den</a:t>
            </a:r>
          </a:p>
          <a:p>
            <a:pPr algn="ctr"/>
            <a:r>
              <a:rPr lang="de-DE" sz="2600" dirty="0"/>
              <a:t>EuroSkills Düsseldorf 2027 ausgetragen</a:t>
            </a:r>
          </a:p>
        </p:txBody>
      </p:sp>
      <p:sp>
        <p:nvSpPr>
          <p:cNvPr id="12" name="Textplatzhalter 1">
            <a:extLst>
              <a:ext uri="{FF2B5EF4-FFF2-40B4-BE49-F238E27FC236}">
                <a16:creationId xmlns:a16="http://schemas.microsoft.com/office/drawing/2014/main" id="{5FC9FB04-1FF7-BB01-4997-628FA5CCADC1}"/>
              </a:ext>
            </a:extLst>
          </p:cNvPr>
          <p:cNvSpPr txBox="1">
            <a:spLocks/>
          </p:cNvSpPr>
          <p:nvPr/>
        </p:nvSpPr>
        <p:spPr>
          <a:xfrm>
            <a:off x="8839200" y="1515606"/>
            <a:ext cx="3111910" cy="4423308"/>
          </a:xfrm>
          <a:prstGeom prst="rect">
            <a:avLst/>
          </a:prstGeom>
        </p:spPr>
        <p:txBody>
          <a:bodyPr/>
          <a:lstStyle>
            <a:lvl1pPr marL="0" marR="0" indent="0" algn="l" defTabSz="914400" rtl="0" eaLnBrk="1" fontAlgn="auto" latinLnBrk="0" hangingPunct="1">
              <a:lnSpc>
                <a:spcPct val="90000"/>
              </a:lnSpc>
              <a:spcBef>
                <a:spcPts val="0"/>
              </a:spcBef>
              <a:spcAft>
                <a:spcPts val="0"/>
              </a:spcAft>
              <a:buClrTx/>
              <a:buSzTx/>
              <a:buFontTx/>
              <a:buNone/>
              <a:tabLst/>
              <a:defRPr sz="2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pPr>
            <a:endParaRPr lang="en-US" sz="1400" b="0" dirty="0"/>
          </a:p>
        </p:txBody>
      </p:sp>
      <p:sp>
        <p:nvSpPr>
          <p:cNvPr id="5" name="Textfeld 4">
            <a:extLst>
              <a:ext uri="{FF2B5EF4-FFF2-40B4-BE49-F238E27FC236}">
                <a16:creationId xmlns:a16="http://schemas.microsoft.com/office/drawing/2014/main" id="{BCCA44C0-BC2F-178E-54FD-8D5C8507BCE8}"/>
              </a:ext>
            </a:extLst>
          </p:cNvPr>
          <p:cNvSpPr txBox="1"/>
          <p:nvPr/>
        </p:nvSpPr>
        <p:spPr>
          <a:xfrm>
            <a:off x="8915400" y="6686550"/>
            <a:ext cx="0" cy="0"/>
          </a:xfrm>
          <a:prstGeom prst="rect">
            <a:avLst/>
          </a:prstGeom>
        </p:spPr>
        <p:txBody>
          <a:bodyPr vert="horz" wrap="none" lIns="91440" tIns="45720" rIns="91440" bIns="45720" rtlCol="0" anchor="t">
            <a:normAutofit fontScale="25000" lnSpcReduction="20000"/>
          </a:bodyPr>
          <a:lstStyle/>
          <a:p>
            <a:pPr marL="0" indent="0" algn="l">
              <a:lnSpc>
                <a:spcPct val="100000"/>
              </a:lnSpc>
              <a:spcBef>
                <a:spcPts val="0"/>
              </a:spcBef>
              <a:buNone/>
            </a:pPr>
            <a:endParaRPr lang="de-DE" sz="2600" b="1" dirty="0">
              <a:solidFill>
                <a:srgbClr val="331ED9"/>
              </a:solidFill>
              <a:latin typeface="Arial"/>
              <a:ea typeface="Verdana"/>
              <a:cs typeface="+mn-lt"/>
            </a:endParaRPr>
          </a:p>
        </p:txBody>
      </p:sp>
      <p:sp>
        <p:nvSpPr>
          <p:cNvPr id="6" name="Textplatzhalter 5">
            <a:extLst>
              <a:ext uri="{FF2B5EF4-FFF2-40B4-BE49-F238E27FC236}">
                <a16:creationId xmlns:a16="http://schemas.microsoft.com/office/drawing/2014/main" id="{101F0283-D21E-A378-9A6D-7E4DF4D607C8}"/>
              </a:ext>
            </a:extLst>
          </p:cNvPr>
          <p:cNvSpPr>
            <a:spLocks noGrp="1"/>
          </p:cNvSpPr>
          <p:nvPr>
            <p:ph type="body" sz="quarter" idx="11"/>
          </p:nvPr>
        </p:nvSpPr>
        <p:spPr>
          <a:xfrm>
            <a:off x="711200" y="1571840"/>
            <a:ext cx="10769600" cy="4885564"/>
          </a:xfrm>
        </p:spPr>
        <p:txBody>
          <a:bodyPr numCol="3" spcCol="180000"/>
          <a:lstStyle/>
          <a:p>
            <a:r>
              <a:rPr lang="de-DE" sz="1700" dirty="0"/>
              <a:t>Anlagenmechanik SHK</a:t>
            </a:r>
          </a:p>
          <a:p>
            <a:r>
              <a:rPr lang="de-DE" sz="1700" dirty="0"/>
              <a:t>Bauschreiner*in</a:t>
            </a:r>
          </a:p>
          <a:p>
            <a:r>
              <a:rPr lang="de-DE" sz="1700" dirty="0"/>
              <a:t>Bodenleger*in</a:t>
            </a:r>
          </a:p>
          <a:p>
            <a:r>
              <a:rPr lang="de-DE" sz="1700" dirty="0"/>
              <a:t>Digital Construction</a:t>
            </a:r>
          </a:p>
          <a:p>
            <a:r>
              <a:rPr lang="de-DE" sz="1700" dirty="0"/>
              <a:t>Elektroinstallation</a:t>
            </a:r>
          </a:p>
          <a:p>
            <a:r>
              <a:rPr lang="de-DE" sz="1700" dirty="0"/>
              <a:t>Fliesenleger*in</a:t>
            </a:r>
          </a:p>
          <a:p>
            <a:r>
              <a:rPr lang="de-DE" sz="1700" dirty="0"/>
              <a:t>Glasbautechnik</a:t>
            </a:r>
          </a:p>
          <a:p>
            <a:r>
              <a:rPr lang="de-DE" sz="1700" dirty="0"/>
              <a:t>Kälte- und Klimatechnik</a:t>
            </a:r>
          </a:p>
          <a:p>
            <a:r>
              <a:rPr lang="de-DE" sz="1700" dirty="0"/>
              <a:t>Klempner*in / Spengler*in</a:t>
            </a:r>
          </a:p>
          <a:p>
            <a:r>
              <a:rPr lang="de-DE" sz="1700" dirty="0"/>
              <a:t>Landschaftsgärtner*in</a:t>
            </a:r>
          </a:p>
          <a:p>
            <a:r>
              <a:rPr lang="de-DE" sz="1700" dirty="0"/>
              <a:t>Maler*in</a:t>
            </a:r>
          </a:p>
          <a:p>
            <a:r>
              <a:rPr lang="de-DE" sz="1700" dirty="0"/>
              <a:t>Maurer*in</a:t>
            </a:r>
          </a:p>
          <a:p>
            <a:r>
              <a:rPr lang="de-DE" sz="1700" dirty="0"/>
              <a:t>Möbelschreiner*in</a:t>
            </a:r>
          </a:p>
          <a:p>
            <a:r>
              <a:rPr lang="de-DE" sz="1700" dirty="0"/>
              <a:t>Stahlbetonbauer*in</a:t>
            </a:r>
          </a:p>
          <a:p>
            <a:r>
              <a:rPr lang="de-DE" sz="1700" dirty="0"/>
              <a:t>Steinmetz*in</a:t>
            </a:r>
          </a:p>
          <a:p>
            <a:r>
              <a:rPr lang="de-DE" sz="1700" dirty="0"/>
              <a:t>Stuckateur*in</a:t>
            </a:r>
          </a:p>
          <a:p>
            <a:r>
              <a:rPr lang="de-DE" sz="1700" dirty="0"/>
              <a:t>Zimmerer*Zimmerin</a:t>
            </a:r>
          </a:p>
          <a:p>
            <a:r>
              <a:rPr lang="de-DE" sz="1700" dirty="0"/>
              <a:t>Fashion Technology</a:t>
            </a:r>
          </a:p>
          <a:p>
            <a:r>
              <a:rPr lang="de-DE" sz="1700" dirty="0"/>
              <a:t>Floristik</a:t>
            </a:r>
          </a:p>
          <a:p>
            <a:r>
              <a:rPr lang="de-DE" sz="1700" dirty="0"/>
              <a:t>Grafikdesign</a:t>
            </a:r>
          </a:p>
          <a:p>
            <a:r>
              <a:rPr lang="de-DE" sz="1700" dirty="0"/>
              <a:t>Visual Merchandising</a:t>
            </a:r>
          </a:p>
          <a:p>
            <a:r>
              <a:rPr lang="de-DE" sz="1700" dirty="0"/>
              <a:t>Cloud Computing</a:t>
            </a:r>
          </a:p>
          <a:p>
            <a:r>
              <a:rPr lang="de-DE" sz="1700" dirty="0"/>
              <a:t>IT Network Systems Administration</a:t>
            </a:r>
          </a:p>
          <a:p>
            <a:r>
              <a:rPr lang="de-DE" sz="1700" dirty="0"/>
              <a:t>Mobile </a:t>
            </a:r>
            <a:r>
              <a:rPr lang="de-DE" sz="1700" dirty="0" err="1"/>
              <a:t>Applications</a:t>
            </a:r>
            <a:r>
              <a:rPr lang="de-DE" sz="1700" dirty="0"/>
              <a:t> Development</a:t>
            </a:r>
          </a:p>
          <a:p>
            <a:r>
              <a:rPr lang="de-DE" sz="1700" dirty="0"/>
              <a:t>Software </a:t>
            </a:r>
            <a:r>
              <a:rPr lang="de-DE" sz="1700" dirty="0" err="1"/>
              <a:t>Applications</a:t>
            </a:r>
            <a:r>
              <a:rPr lang="de-DE" sz="1700" dirty="0"/>
              <a:t> Development</a:t>
            </a:r>
          </a:p>
          <a:p>
            <a:r>
              <a:rPr lang="de-DE" sz="1700" dirty="0"/>
              <a:t>Web Development</a:t>
            </a:r>
          </a:p>
          <a:p>
            <a:r>
              <a:rPr lang="de-DE" sz="1700" dirty="0"/>
              <a:t>Additive Manufacturing</a:t>
            </a:r>
          </a:p>
          <a:p>
            <a:r>
              <a:rPr lang="de-DE" sz="1700" dirty="0"/>
              <a:t>Anlagenelektronik</a:t>
            </a:r>
          </a:p>
          <a:p>
            <a:r>
              <a:rPr lang="de-DE" sz="1700" dirty="0"/>
              <a:t>CNC-Fräsen</a:t>
            </a:r>
          </a:p>
          <a:p>
            <a:r>
              <a:rPr lang="de-DE" sz="1700" dirty="0"/>
              <a:t>Elektronik</a:t>
            </a:r>
          </a:p>
          <a:p>
            <a:r>
              <a:rPr lang="de-DE" sz="1700" dirty="0"/>
              <a:t>Industrie 4.0</a:t>
            </a:r>
          </a:p>
          <a:p>
            <a:r>
              <a:rPr lang="de-DE" sz="1700" dirty="0" err="1"/>
              <a:t>Mechanical</a:t>
            </a:r>
            <a:r>
              <a:rPr lang="de-DE" sz="1700" dirty="0"/>
              <a:t> Engineering Design CAD</a:t>
            </a:r>
          </a:p>
          <a:p>
            <a:r>
              <a:rPr lang="de-DE" sz="1700" dirty="0"/>
              <a:t>Mechatronik</a:t>
            </a:r>
          </a:p>
          <a:p>
            <a:r>
              <a:rPr lang="de-DE" sz="1700" dirty="0"/>
              <a:t>Mobile Robotics</a:t>
            </a:r>
          </a:p>
          <a:p>
            <a:r>
              <a:rPr lang="de-DE" sz="1700" dirty="0"/>
              <a:t>Robot Systems Integration</a:t>
            </a:r>
          </a:p>
          <a:p>
            <a:r>
              <a:rPr lang="de-DE" sz="1700" dirty="0"/>
              <a:t>Schweißen</a:t>
            </a:r>
          </a:p>
          <a:p>
            <a:r>
              <a:rPr lang="de-DE" sz="1700" dirty="0" err="1"/>
              <a:t>Water</a:t>
            </a:r>
            <a:r>
              <a:rPr lang="de-DE" sz="1700" dirty="0"/>
              <a:t> Technology</a:t>
            </a:r>
          </a:p>
          <a:p>
            <a:r>
              <a:rPr lang="de-DE" sz="1700" dirty="0"/>
              <a:t>Bäcker*in</a:t>
            </a:r>
          </a:p>
          <a:p>
            <a:r>
              <a:rPr lang="de-DE" sz="1700" dirty="0"/>
              <a:t>Entrepreneurship/Business Development</a:t>
            </a:r>
          </a:p>
          <a:p>
            <a:r>
              <a:rPr lang="de-DE" sz="1700" dirty="0"/>
              <a:t>Fleischer*in</a:t>
            </a:r>
          </a:p>
          <a:p>
            <a:r>
              <a:rPr lang="de-DE" sz="1700" dirty="0"/>
              <a:t>Friseur*in</a:t>
            </a:r>
          </a:p>
          <a:p>
            <a:r>
              <a:rPr lang="de-DE" sz="1700" dirty="0"/>
              <a:t>Gesundheits- und Sozialbetreuung</a:t>
            </a:r>
          </a:p>
          <a:p>
            <a:r>
              <a:rPr lang="de-DE" sz="1700" dirty="0"/>
              <a:t>Hotel Rezeptionist*innen</a:t>
            </a:r>
          </a:p>
          <a:p>
            <a:r>
              <a:rPr lang="de-DE" sz="1700" dirty="0"/>
              <a:t>Koch*Köchin</a:t>
            </a:r>
          </a:p>
          <a:p>
            <a:r>
              <a:rPr lang="de-DE" sz="1700" dirty="0"/>
              <a:t>Konditor*in</a:t>
            </a:r>
          </a:p>
          <a:p>
            <a:r>
              <a:rPr lang="de-DE" sz="1700" dirty="0"/>
              <a:t>Kosmetik</a:t>
            </a:r>
          </a:p>
          <a:p>
            <a:r>
              <a:rPr lang="de-DE" sz="1700" dirty="0"/>
              <a:t>Restaurantservice</a:t>
            </a:r>
          </a:p>
          <a:p>
            <a:r>
              <a:rPr lang="de-DE" sz="1700" dirty="0"/>
              <a:t>Aircraft Maintenance</a:t>
            </a:r>
          </a:p>
          <a:p>
            <a:r>
              <a:rPr lang="de-DE" sz="1700" dirty="0"/>
              <a:t>Fahrzeuglackierer*in</a:t>
            </a:r>
          </a:p>
          <a:p>
            <a:r>
              <a:rPr lang="de-DE" sz="1700" dirty="0"/>
              <a:t>Karosserie- und Fahrzeugbaumechanik</a:t>
            </a:r>
          </a:p>
          <a:p>
            <a:r>
              <a:rPr lang="de-DE" sz="1700" dirty="0"/>
              <a:t>Kfz-Mechatronik</a:t>
            </a:r>
          </a:p>
          <a:p>
            <a:endParaRPr lang="de-DE" sz="1700" dirty="0"/>
          </a:p>
        </p:txBody>
      </p:sp>
    </p:spTree>
    <p:extLst>
      <p:ext uri="{BB962C8B-B14F-4D97-AF65-F5344CB8AC3E}">
        <p14:creationId xmlns:p14="http://schemas.microsoft.com/office/powerpoint/2010/main" val="29765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D1A7C-663D-378F-CB82-4BFA4FCC7848}"/>
            </a:ext>
          </a:extLst>
        </p:cNvPr>
        <p:cNvGrpSpPr/>
        <p:nvPr/>
      </p:nvGrpSpPr>
      <p:grpSpPr>
        <a:xfrm>
          <a:off x="0" y="0"/>
          <a:ext cx="0" cy="0"/>
          <a:chOff x="0" y="0"/>
          <a:chExt cx="0" cy="0"/>
        </a:xfrm>
      </p:grpSpPr>
      <p:pic>
        <p:nvPicPr>
          <p:cNvPr id="6" name="Grafik 5" descr="Ein Bild, das Kleidung, Person, Im Haus, Bautechnik enthält.&#10;&#10;KI-generierte Inhalte können fehlerhaft sein.">
            <a:extLst>
              <a:ext uri="{FF2B5EF4-FFF2-40B4-BE49-F238E27FC236}">
                <a16:creationId xmlns:a16="http://schemas.microsoft.com/office/drawing/2014/main" id="{1FF71BAF-3F50-5B05-7958-78931EA661E9}"/>
              </a:ext>
            </a:extLst>
          </p:cNvPr>
          <p:cNvPicPr>
            <a:picLocks noChangeAspect="1"/>
          </p:cNvPicPr>
          <p:nvPr/>
        </p:nvPicPr>
        <p:blipFill>
          <a:blip r:embed="rId2" cstate="email">
            <a:extLst>
              <a:ext uri="{28A0092B-C50C-407E-A947-70E740481C1C}">
                <a14:useLocalDpi xmlns:a14="http://schemas.microsoft.com/office/drawing/2010/main"/>
              </a:ext>
            </a:extLst>
          </a:blip>
          <a:srcRect l="10442" r="30299"/>
          <a:stretch>
            <a:fillRect/>
          </a:stretch>
        </p:blipFill>
        <p:spPr>
          <a:xfrm>
            <a:off x="6096000" y="0"/>
            <a:ext cx="6096000" cy="6858000"/>
          </a:xfrm>
          <a:prstGeom prst="rect">
            <a:avLst/>
          </a:prstGeom>
        </p:spPr>
      </p:pic>
      <p:sp>
        <p:nvSpPr>
          <p:cNvPr id="2" name="Textplatzhalter 1">
            <a:extLst>
              <a:ext uri="{FF2B5EF4-FFF2-40B4-BE49-F238E27FC236}">
                <a16:creationId xmlns:a16="http://schemas.microsoft.com/office/drawing/2014/main" id="{81378111-BB36-127C-66FE-96730DA5D156}"/>
              </a:ext>
            </a:extLst>
          </p:cNvPr>
          <p:cNvSpPr>
            <a:spLocks noGrp="1"/>
          </p:cNvSpPr>
          <p:nvPr>
            <p:ph type="body" sz="quarter" idx="11"/>
          </p:nvPr>
        </p:nvSpPr>
        <p:spPr>
          <a:xfrm>
            <a:off x="430654" y="2310131"/>
            <a:ext cx="5331050" cy="3520187"/>
          </a:xfrm>
        </p:spPr>
        <p:txBody>
          <a:bodyPr/>
          <a:lstStyle/>
          <a:p>
            <a:pPr>
              <a:spcBef>
                <a:spcPts val="0"/>
              </a:spcBef>
            </a:pPr>
            <a:r>
              <a:rPr lang="de-DE" sz="1400" dirty="0">
                <a:latin typeface="Arial" panose="020B0604020202020204" pitchFamily="34" charset="0"/>
                <a:cs typeface="Arial" panose="020B0604020202020204" pitchFamily="34" charset="0"/>
              </a:rPr>
              <a:t>Ein Besuch der EuroSkills bietet Lehrkräften und Schüler*innen einzigartige Einblicke in die Welt der beruflichen Bildung und die Vielfalt europäischer Ausbildungswege.</a:t>
            </a:r>
          </a:p>
          <a:p>
            <a:pPr>
              <a:spcBef>
                <a:spcPts val="0"/>
              </a:spcBef>
            </a:pPr>
            <a:endParaRPr lang="de-DE" sz="1400" dirty="0">
              <a:latin typeface="Arial" panose="020B0604020202020204" pitchFamily="34" charset="0"/>
              <a:cs typeface="Arial" panose="020B0604020202020204" pitchFamily="34" charset="0"/>
            </a:endParaRPr>
          </a:p>
          <a:p>
            <a:pPr>
              <a:spcBef>
                <a:spcPts val="0"/>
              </a:spcBef>
            </a:pPr>
            <a:r>
              <a:rPr lang="de-DE" sz="1400" dirty="0">
                <a:latin typeface="Arial" panose="020B0604020202020204" pitchFamily="34" charset="0"/>
                <a:cs typeface="Arial" panose="020B0604020202020204" pitchFamily="34" charset="0"/>
              </a:rPr>
              <a:t>Im Vorfeld stehen passende Unterrichtsmaterialien zur Verfügung, mit denen der Besuch gezielt vorbereitet und themenspezifisch in den Unterricht eingebunden werden kann (z. B. MINT, Gesellschaftskunde, interkulturelle Verständigung). </a:t>
            </a:r>
          </a:p>
          <a:p>
            <a:pPr>
              <a:spcBef>
                <a:spcPts val="0"/>
              </a:spcBef>
            </a:pPr>
            <a:endParaRPr lang="de-DE" sz="1400" dirty="0">
              <a:latin typeface="Arial" panose="020B0604020202020204" pitchFamily="34" charset="0"/>
              <a:cs typeface="Arial" panose="020B0604020202020204" pitchFamily="34" charset="0"/>
            </a:endParaRPr>
          </a:p>
          <a:p>
            <a:pPr>
              <a:spcBef>
                <a:spcPts val="0"/>
              </a:spcBef>
            </a:pPr>
            <a:r>
              <a:rPr lang="de-DE" sz="1400" dirty="0">
                <a:latin typeface="Arial" panose="020B0604020202020204" pitchFamily="34" charset="0"/>
                <a:cs typeface="Arial" panose="020B0604020202020204" pitchFamily="34" charset="0"/>
              </a:rPr>
              <a:t>Spezielle Führungen für Schulklassen ermöglichen dabei eine strukturierte und spannende Orientierung durch die Wettkämpfe.</a:t>
            </a:r>
          </a:p>
          <a:p>
            <a:pPr>
              <a:spcBef>
                <a:spcPts val="0"/>
              </a:spcBef>
            </a:pPr>
            <a:r>
              <a:rPr lang="de-DE" sz="1400" dirty="0">
                <a:latin typeface="Arial" panose="020B0604020202020204" pitchFamily="34" charset="0"/>
                <a:cs typeface="Arial" panose="020B0604020202020204" pitchFamily="34" charset="0"/>
              </a:rPr>
              <a:t> </a:t>
            </a:r>
          </a:p>
          <a:p>
            <a:pPr>
              <a:spcBef>
                <a:spcPts val="0"/>
              </a:spcBef>
            </a:pPr>
            <a:r>
              <a:rPr lang="de-DE" altLang="de-DE" sz="1400" dirty="0">
                <a:latin typeface="Arial" panose="020B0604020202020204" pitchFamily="34" charset="0"/>
                <a:cs typeface="Arial" panose="020B0604020202020204" pitchFamily="34" charset="0"/>
              </a:rPr>
              <a:t>Try a </a:t>
            </a:r>
            <a:r>
              <a:rPr lang="de-DE" altLang="de-DE" sz="1400" dirty="0" err="1">
                <a:latin typeface="Arial" panose="020B0604020202020204" pitchFamily="34" charset="0"/>
                <a:cs typeface="Arial" panose="020B0604020202020204" pitchFamily="34" charset="0"/>
              </a:rPr>
              <a:t>Skill</a:t>
            </a:r>
            <a:r>
              <a:rPr lang="de-DE" altLang="de-DE" sz="1400" dirty="0">
                <a:latin typeface="Arial" panose="020B0604020202020204" pitchFamily="34" charset="0"/>
                <a:cs typeface="Arial" panose="020B0604020202020204" pitchFamily="34" charset="0"/>
              </a:rPr>
              <a:t> ist eines der </a:t>
            </a:r>
            <a:r>
              <a:rPr lang="de-DE" altLang="de-DE" sz="1400" dirty="0" err="1">
                <a:latin typeface="Arial" panose="020B0604020202020204" pitchFamily="34" charset="0"/>
                <a:cs typeface="Arial" panose="020B0604020202020204" pitchFamily="34" charset="0"/>
              </a:rPr>
              <a:t>Hihlights</a:t>
            </a:r>
            <a:r>
              <a:rPr lang="de-DE" altLang="de-DE" sz="1400" dirty="0">
                <a:latin typeface="Arial" panose="020B0604020202020204" pitchFamily="34" charset="0"/>
                <a:cs typeface="Arial" panose="020B0604020202020204" pitchFamily="34" charset="0"/>
              </a:rPr>
              <a:t> der </a:t>
            </a:r>
            <a:r>
              <a:rPr lang="de-DE" altLang="de-DE" sz="1400" dirty="0" err="1">
                <a:latin typeface="Arial" panose="020B0604020202020204" pitchFamily="34" charset="0"/>
                <a:cs typeface="Arial" panose="020B0604020202020204" pitchFamily="34" charset="0"/>
              </a:rPr>
              <a:t>EuroSkills</a:t>
            </a:r>
            <a:r>
              <a:rPr lang="de-DE" altLang="de-DE" sz="1400" dirty="0">
                <a:latin typeface="Arial" panose="020B0604020202020204" pitchFamily="34" charset="0"/>
                <a:cs typeface="Arial" panose="020B0604020202020204" pitchFamily="34" charset="0"/>
              </a:rPr>
              <a:t>: In interaktiven Bereichen probieren Besuchende verschiedene Berufe aus und erhalten direkte Einblicke in ihre Fähigkeiten und Interessen.</a:t>
            </a:r>
          </a:p>
          <a:p>
            <a:pPr>
              <a:lnSpc>
                <a:spcPct val="130000"/>
              </a:lnSpc>
              <a:spcBef>
                <a:spcPts val="0"/>
              </a:spcBef>
            </a:pPr>
            <a:endParaRPr lang="de-DE" sz="1400" dirty="0"/>
          </a:p>
        </p:txBody>
      </p:sp>
      <p:sp>
        <p:nvSpPr>
          <p:cNvPr id="3" name="Inhaltsplatzhalter 2">
            <a:extLst>
              <a:ext uri="{FF2B5EF4-FFF2-40B4-BE49-F238E27FC236}">
                <a16:creationId xmlns:a16="http://schemas.microsoft.com/office/drawing/2014/main" id="{EEBB414B-8C3A-8BA3-831C-C9CC48133BCE}"/>
              </a:ext>
            </a:extLst>
          </p:cNvPr>
          <p:cNvSpPr>
            <a:spLocks noGrp="1"/>
          </p:cNvSpPr>
          <p:nvPr>
            <p:ph sz="quarter" idx="10"/>
          </p:nvPr>
        </p:nvSpPr>
        <p:spPr>
          <a:xfrm>
            <a:off x="430654" y="1027682"/>
            <a:ext cx="5445165" cy="1137577"/>
          </a:xfrm>
        </p:spPr>
        <p:txBody>
          <a:bodyPr/>
          <a:lstStyle/>
          <a:p>
            <a:pPr>
              <a:lnSpc>
                <a:spcPct val="100000"/>
              </a:lnSpc>
            </a:pPr>
            <a:r>
              <a:rPr lang="de-DE" sz="3600" dirty="0"/>
              <a:t>Inspiration für Schule und Beruf</a:t>
            </a:r>
          </a:p>
        </p:txBody>
      </p:sp>
      <p:pic>
        <p:nvPicPr>
          <p:cNvPr id="9" name="Grafik 8">
            <a:extLst>
              <a:ext uri="{FF2B5EF4-FFF2-40B4-BE49-F238E27FC236}">
                <a16:creationId xmlns:a16="http://schemas.microsoft.com/office/drawing/2014/main" id="{6C6FE3B8-E1E0-5B3F-C443-DDCEFA0E9E71}"/>
              </a:ext>
            </a:extLst>
          </p:cNvPr>
          <p:cNvPicPr>
            <a:picLocks/>
          </p:cNvPicPr>
          <p:nvPr/>
        </p:nvPicPr>
        <p:blipFill>
          <a:blip>
            <a:extLst>
              <a:ext uri="{96DAC541-7B7A-43D3-8B79-37D633B846F1}">
                <asvg:svgBlip xmlns:asvg="http://schemas.microsoft.com/office/drawing/2016/SVG/main" r:embed="rId3"/>
              </a:ext>
            </a:extLst>
          </a:blip>
          <a:stretch>
            <a:fillRect/>
          </a:stretch>
        </p:blipFill>
        <p:spPr>
          <a:xfrm>
            <a:off x="10923770" y="366080"/>
            <a:ext cx="788833" cy="661602"/>
          </a:xfrm>
          <a:prstGeom prst="rect">
            <a:avLst/>
          </a:prstGeom>
        </p:spPr>
      </p:pic>
    </p:spTree>
    <p:extLst>
      <p:ext uri="{BB962C8B-B14F-4D97-AF65-F5344CB8AC3E}">
        <p14:creationId xmlns:p14="http://schemas.microsoft.com/office/powerpoint/2010/main" val="2310856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660E9-E4D8-8E06-AC9C-33DA0C4BF55D}"/>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0F7F2FF7-4EC5-4AD3-F409-108D39523949}"/>
              </a:ext>
            </a:extLst>
          </p:cNvPr>
          <p:cNvSpPr>
            <a:spLocks noGrp="1"/>
          </p:cNvSpPr>
          <p:nvPr>
            <p:ph type="body" sz="quarter" idx="11"/>
          </p:nvPr>
        </p:nvSpPr>
        <p:spPr>
          <a:xfrm>
            <a:off x="430654" y="2404192"/>
            <a:ext cx="4790275" cy="2049615"/>
          </a:xfrm>
        </p:spPr>
        <p:txBody>
          <a:bodyPr/>
          <a:lstStyle/>
          <a:p>
            <a:pPr>
              <a:spcBef>
                <a:spcPts val="0"/>
              </a:spcBef>
            </a:pPr>
            <a:r>
              <a:rPr lang="de-DE" sz="1400" dirty="0">
                <a:latin typeface="Arial" panose="020B0604020202020204" pitchFamily="34" charset="0"/>
                <a:cs typeface="Arial" panose="020B0604020202020204" pitchFamily="34" charset="0"/>
              </a:rPr>
              <a:t>An jeder Wettkampffläche erhalten die Besuchenden spannende Hintergrundinformationen zu den Disziplinen und den jeweiligen Berufen, sodass diese anschaulich und greifbar gemacht werden.</a:t>
            </a:r>
          </a:p>
          <a:p>
            <a:pPr>
              <a:spcBef>
                <a:spcPts val="0"/>
              </a:spcBef>
            </a:pPr>
            <a:endParaRPr lang="de-DE" sz="1400" dirty="0">
              <a:latin typeface="Arial" panose="020B0604020202020204" pitchFamily="34" charset="0"/>
              <a:cs typeface="Arial" panose="020B0604020202020204" pitchFamily="34" charset="0"/>
            </a:endParaRPr>
          </a:p>
          <a:p>
            <a:pPr>
              <a:spcBef>
                <a:spcPts val="0"/>
              </a:spcBef>
            </a:pPr>
            <a:r>
              <a:rPr lang="de-DE" sz="1400" dirty="0">
                <a:latin typeface="Arial" panose="020B0604020202020204" pitchFamily="34" charset="0"/>
                <a:cs typeface="Arial" panose="020B0604020202020204" pitchFamily="34" charset="0"/>
              </a:rPr>
              <a:t>Eine App unterstützt dabei, die Wettbewerbe und Berufe spielerisch zu entdecken, Wissen zu vertiefen und den Besuch individuell zu gestalten. </a:t>
            </a:r>
          </a:p>
          <a:p>
            <a:pPr>
              <a:spcBef>
                <a:spcPts val="0"/>
              </a:spcBef>
            </a:pPr>
            <a:endParaRPr lang="de-DE" sz="1400" dirty="0">
              <a:latin typeface="Arial" panose="020B0604020202020204" pitchFamily="34" charset="0"/>
              <a:cs typeface="Arial" panose="020B0604020202020204" pitchFamily="34" charset="0"/>
            </a:endParaRPr>
          </a:p>
          <a:p>
            <a:pPr>
              <a:spcBef>
                <a:spcPts val="0"/>
              </a:spcBef>
            </a:pPr>
            <a:endParaRPr lang="de-DE" sz="1400"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CA4A286F-6E52-B6D2-0E1D-FF4842C1651F}"/>
              </a:ext>
            </a:extLst>
          </p:cNvPr>
          <p:cNvSpPr>
            <a:spLocks noGrp="1"/>
          </p:cNvSpPr>
          <p:nvPr>
            <p:ph sz="quarter" idx="10"/>
          </p:nvPr>
        </p:nvSpPr>
        <p:spPr>
          <a:xfrm>
            <a:off x="430654" y="1143508"/>
            <a:ext cx="5445165" cy="1137577"/>
          </a:xfrm>
        </p:spPr>
        <p:txBody>
          <a:bodyPr/>
          <a:lstStyle/>
          <a:p>
            <a:pPr>
              <a:lnSpc>
                <a:spcPct val="100000"/>
              </a:lnSpc>
            </a:pPr>
            <a:r>
              <a:rPr lang="de-DE" sz="3600" dirty="0"/>
              <a:t>Inspiration für Schule und Beruf</a:t>
            </a:r>
          </a:p>
        </p:txBody>
      </p:sp>
      <p:pic>
        <p:nvPicPr>
          <p:cNvPr id="4" name="Grafik 3">
            <a:extLst>
              <a:ext uri="{FF2B5EF4-FFF2-40B4-BE49-F238E27FC236}">
                <a16:creationId xmlns:a16="http://schemas.microsoft.com/office/drawing/2014/main" id="{CD16F7E0-A86C-CB10-176F-037586365F1C}"/>
              </a:ext>
            </a:extLst>
          </p:cNvPr>
          <p:cNvPicPr>
            <a:picLocks/>
          </p:cNvPicPr>
          <p:nvPr/>
        </p:nvPicPr>
        <p:blipFill>
          <a:blip>
            <a:extLst>
              <a:ext uri="{96DAC541-7B7A-43D3-8B79-37D633B846F1}">
                <asvg:svgBlip xmlns:asvg="http://schemas.microsoft.com/office/drawing/2016/SVG/main" r:embed="rId2"/>
              </a:ext>
            </a:extLst>
          </a:blip>
          <a:stretch>
            <a:fillRect/>
          </a:stretch>
        </p:blipFill>
        <p:spPr>
          <a:xfrm>
            <a:off x="10923770" y="366080"/>
            <a:ext cx="788833" cy="661602"/>
          </a:xfrm>
          <a:prstGeom prst="rect">
            <a:avLst/>
          </a:prstGeom>
        </p:spPr>
      </p:pic>
      <p:pic>
        <p:nvPicPr>
          <p:cNvPr id="3074" name="Picture 2">
            <a:extLst>
              <a:ext uri="{FF2B5EF4-FFF2-40B4-BE49-F238E27FC236}">
                <a16:creationId xmlns:a16="http://schemas.microsoft.com/office/drawing/2014/main" id="{27088448-E1C3-6ED3-D2BD-0DBF4E05CE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9175" y="0"/>
            <a:ext cx="6092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7296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C4485-32C2-9674-E0E0-532E083AD19B}"/>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99841835-DE31-CB4A-CC85-AD545F5B6DF8}"/>
              </a:ext>
            </a:extLst>
          </p:cNvPr>
          <p:cNvPicPr>
            <a:picLocks noChangeAspect="1"/>
          </p:cNvPicPr>
          <p:nvPr/>
        </p:nvPicPr>
        <p:blipFill>
          <a:blip r:embed="rId2">
            <a:extLst>
              <a:ext uri="{28A0092B-C50C-407E-A947-70E740481C1C}">
                <a14:useLocalDpi xmlns:a14="http://schemas.microsoft.com/office/drawing/2010/main"/>
              </a:ext>
            </a:extLst>
          </a:blip>
          <a:srcRect l="25000" r="25000"/>
          <a:stretch/>
        </p:blipFill>
        <p:spPr>
          <a:xfrm>
            <a:off x="6096000" y="0"/>
            <a:ext cx="6096000" cy="6858000"/>
          </a:xfrm>
          <a:prstGeom prst="rect">
            <a:avLst/>
          </a:prstGeom>
        </p:spPr>
      </p:pic>
      <p:sp>
        <p:nvSpPr>
          <p:cNvPr id="2" name="Textplatzhalter 1">
            <a:extLst>
              <a:ext uri="{FF2B5EF4-FFF2-40B4-BE49-F238E27FC236}">
                <a16:creationId xmlns:a16="http://schemas.microsoft.com/office/drawing/2014/main" id="{C0D303E2-0F32-1FFE-3EA8-9472596EFE38}"/>
              </a:ext>
            </a:extLst>
          </p:cNvPr>
          <p:cNvSpPr>
            <a:spLocks noGrp="1"/>
          </p:cNvSpPr>
          <p:nvPr>
            <p:ph type="body" sz="quarter" idx="11"/>
          </p:nvPr>
        </p:nvSpPr>
        <p:spPr>
          <a:xfrm>
            <a:off x="430654" y="2420785"/>
            <a:ext cx="4790275" cy="2976715"/>
          </a:xfrm>
        </p:spPr>
        <p:txBody>
          <a:bodyPr/>
          <a:lstStyle/>
          <a:p>
            <a:pPr lvl="0" eaLnBrk="0" fontAlgn="base" hangingPunct="0">
              <a:spcBef>
                <a:spcPct val="0"/>
              </a:spcBef>
              <a:spcAft>
                <a:spcPct val="0"/>
              </a:spcAft>
            </a:pPr>
            <a:r>
              <a:rPr lang="de-DE" altLang="de-DE" sz="1400" dirty="0">
                <a:latin typeface="Arial" panose="020B0604020202020204" pitchFamily="34" charset="0"/>
                <a:cs typeface="Arial" panose="020B0604020202020204" pitchFamily="34" charset="0"/>
              </a:rPr>
              <a:t>Ein vielfältiges Rahmenprogramm bietet Möglichkeiten zur</a:t>
            </a:r>
          </a:p>
          <a:p>
            <a:pPr lvl="0" eaLnBrk="0" fontAlgn="base" hangingPunct="0">
              <a:spcBef>
                <a:spcPct val="0"/>
              </a:spcBef>
              <a:spcAft>
                <a:spcPct val="0"/>
              </a:spcAft>
            </a:pPr>
            <a:r>
              <a:rPr lang="de-DE" altLang="de-DE" sz="1400" dirty="0">
                <a:latin typeface="Arial" panose="020B0604020202020204" pitchFamily="34" charset="0"/>
                <a:cs typeface="Arial" panose="020B0604020202020204" pitchFamily="34" charset="0"/>
              </a:rPr>
              <a:t>Zukunft der beruflichen Bildung zu diskutieren</a:t>
            </a:r>
          </a:p>
          <a:p>
            <a:pPr lvl="0" eaLnBrk="0" fontAlgn="base" hangingPunct="0">
              <a:spcBef>
                <a:spcPct val="0"/>
              </a:spcBef>
              <a:spcAft>
                <a:spcPct val="0"/>
              </a:spcAft>
            </a:pPr>
            <a:r>
              <a:rPr lang="de-DE" altLang="de-DE" sz="1400" dirty="0">
                <a:latin typeface="Arial" panose="020B0604020202020204" pitchFamily="34" charset="0"/>
                <a:cs typeface="Arial" panose="020B0604020202020204" pitchFamily="34" charset="0"/>
              </a:rPr>
              <a:t>Interaktive Formate laden Besuchende ein, ihre Ideen und Visionen einzubringen</a:t>
            </a:r>
          </a:p>
          <a:p>
            <a:pPr>
              <a:spcBef>
                <a:spcPts val="0"/>
              </a:spcBef>
            </a:pPr>
            <a:endParaRPr lang="de-DE" sz="1400" dirty="0">
              <a:latin typeface="Arial" panose="020B0604020202020204" pitchFamily="34" charset="0"/>
              <a:cs typeface="Arial" panose="020B0604020202020204" pitchFamily="34" charset="0"/>
            </a:endParaRPr>
          </a:p>
          <a:p>
            <a:pPr>
              <a:spcBef>
                <a:spcPts val="0"/>
              </a:spcBef>
            </a:pPr>
            <a:r>
              <a:rPr lang="de-DE" sz="1400" dirty="0">
                <a:latin typeface="Arial" panose="020B0604020202020204" pitchFamily="34" charset="0"/>
                <a:cs typeface="Arial" panose="020B0604020202020204" pitchFamily="34" charset="0"/>
              </a:rPr>
              <a:t>Lehrkräfte erhalten wertvolle Anregungen für den Unterricht, können Best Practices aus anderen Ländern kennenlernen und Kontakte zu </a:t>
            </a:r>
            <a:r>
              <a:rPr lang="de-DE" sz="1400" dirty="0" err="1">
                <a:latin typeface="Arial" panose="020B0604020202020204" pitchFamily="34" charset="0"/>
                <a:cs typeface="Arial" panose="020B0604020202020204" pitchFamily="34" charset="0"/>
              </a:rPr>
              <a:t>Bildungsexpert</a:t>
            </a:r>
            <a:r>
              <a:rPr lang="de-DE" sz="1400" dirty="0">
                <a:latin typeface="Arial" panose="020B0604020202020204" pitchFamily="34" charset="0"/>
                <a:cs typeface="Arial" panose="020B0604020202020204" pitchFamily="34" charset="0"/>
              </a:rPr>
              <a:t>*innen sowie Unternehmen knüpfen.</a:t>
            </a:r>
          </a:p>
          <a:p>
            <a:pPr>
              <a:spcBef>
                <a:spcPts val="0"/>
              </a:spcBef>
            </a:pPr>
            <a:endParaRPr lang="de-DE" sz="1400" dirty="0">
              <a:latin typeface="Arial" panose="020B0604020202020204" pitchFamily="34" charset="0"/>
              <a:cs typeface="Arial" panose="020B0604020202020204" pitchFamily="34" charset="0"/>
            </a:endParaRPr>
          </a:p>
          <a:p>
            <a:pPr>
              <a:spcBef>
                <a:spcPts val="0"/>
              </a:spcBef>
            </a:pPr>
            <a:r>
              <a:rPr lang="de-DE" sz="1400" dirty="0">
                <a:latin typeface="Arial" panose="020B0604020202020204" pitchFamily="34" charset="0"/>
                <a:cs typeface="Arial" panose="020B0604020202020204" pitchFamily="34" charset="0"/>
              </a:rPr>
              <a:t>Gleichzeitig fördert der Besuch der </a:t>
            </a:r>
            <a:r>
              <a:rPr lang="de-DE" sz="1400" dirty="0" err="1">
                <a:latin typeface="Arial" panose="020B0604020202020204" pitchFamily="34" charset="0"/>
                <a:cs typeface="Arial" panose="020B0604020202020204" pitchFamily="34" charset="0"/>
              </a:rPr>
              <a:t>EuroSkills</a:t>
            </a:r>
            <a:r>
              <a:rPr lang="de-DE" sz="1400" dirty="0">
                <a:latin typeface="Arial" panose="020B0604020202020204" pitchFamily="34" charset="0"/>
                <a:cs typeface="Arial" panose="020B0604020202020204" pitchFamily="34" charset="0"/>
              </a:rPr>
              <a:t> Motivation, Inspiration und Begeisterung für berufliche Talente und das lebenslange Lernen.</a:t>
            </a:r>
          </a:p>
          <a:p>
            <a:pPr>
              <a:lnSpc>
                <a:spcPct val="130000"/>
              </a:lnSpc>
              <a:spcBef>
                <a:spcPts val="0"/>
              </a:spcBef>
            </a:pPr>
            <a:endParaRPr lang="de-DE" sz="1400" dirty="0"/>
          </a:p>
        </p:txBody>
      </p:sp>
      <p:sp>
        <p:nvSpPr>
          <p:cNvPr id="3" name="Inhaltsplatzhalter 2">
            <a:extLst>
              <a:ext uri="{FF2B5EF4-FFF2-40B4-BE49-F238E27FC236}">
                <a16:creationId xmlns:a16="http://schemas.microsoft.com/office/drawing/2014/main" id="{87133A46-7D97-5417-62E0-793EB8871867}"/>
              </a:ext>
            </a:extLst>
          </p:cNvPr>
          <p:cNvSpPr>
            <a:spLocks noGrp="1"/>
          </p:cNvSpPr>
          <p:nvPr>
            <p:ph sz="quarter" idx="10"/>
          </p:nvPr>
        </p:nvSpPr>
        <p:spPr>
          <a:xfrm>
            <a:off x="430654" y="1143508"/>
            <a:ext cx="5445165" cy="1137577"/>
          </a:xfrm>
        </p:spPr>
        <p:txBody>
          <a:bodyPr/>
          <a:lstStyle/>
          <a:p>
            <a:pPr>
              <a:lnSpc>
                <a:spcPct val="100000"/>
              </a:lnSpc>
            </a:pPr>
            <a:r>
              <a:rPr lang="de-DE" sz="3600" dirty="0"/>
              <a:t>Inspiration für Schule und Beruf</a:t>
            </a:r>
          </a:p>
        </p:txBody>
      </p:sp>
      <p:pic>
        <p:nvPicPr>
          <p:cNvPr id="4" name="Grafik 3">
            <a:extLst>
              <a:ext uri="{FF2B5EF4-FFF2-40B4-BE49-F238E27FC236}">
                <a16:creationId xmlns:a16="http://schemas.microsoft.com/office/drawing/2014/main" id="{D894C6CB-ACD7-4B68-5808-2246B0996750}"/>
              </a:ext>
            </a:extLst>
          </p:cNvPr>
          <p:cNvPicPr>
            <a:picLocks/>
          </p:cNvPicPr>
          <p:nvPr/>
        </p:nvPicPr>
        <p:blipFill>
          <a:blip>
            <a:extLst>
              <a:ext uri="{96DAC541-7B7A-43D3-8B79-37D633B846F1}">
                <asvg:svgBlip xmlns:asvg="http://schemas.microsoft.com/office/drawing/2016/SVG/main" r:embed="rId3"/>
              </a:ext>
            </a:extLst>
          </a:blip>
          <a:stretch>
            <a:fillRect/>
          </a:stretch>
        </p:blipFill>
        <p:spPr>
          <a:xfrm>
            <a:off x="10923770" y="366080"/>
            <a:ext cx="788833" cy="661602"/>
          </a:xfrm>
          <a:prstGeom prst="rect">
            <a:avLst/>
          </a:prstGeom>
        </p:spPr>
      </p:pic>
    </p:spTree>
    <p:extLst>
      <p:ext uri="{BB962C8B-B14F-4D97-AF65-F5344CB8AC3E}">
        <p14:creationId xmlns:p14="http://schemas.microsoft.com/office/powerpoint/2010/main" val="76263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3FC07-FDE6-1BD6-AAC6-8FBEFC903834}"/>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0C22CF88-8D65-F1A9-721D-5B081492FB10}"/>
              </a:ext>
            </a:extLst>
          </p:cNvPr>
          <p:cNvSpPr>
            <a:spLocks noGrp="1"/>
          </p:cNvSpPr>
          <p:nvPr>
            <p:ph type="body" sz="quarter" idx="11"/>
          </p:nvPr>
        </p:nvSpPr>
        <p:spPr>
          <a:xfrm>
            <a:off x="430654" y="2899486"/>
            <a:ext cx="4790275" cy="2930832"/>
          </a:xfrm>
        </p:spPr>
        <p:txBody>
          <a:bodyPr/>
          <a:lstStyle/>
          <a:p>
            <a:pPr>
              <a:spcBef>
                <a:spcPts val="0"/>
              </a:spcBef>
            </a:pPr>
            <a:r>
              <a:rPr lang="de-DE" sz="1400" dirty="0"/>
              <a:t>Der Besuch der </a:t>
            </a:r>
            <a:r>
              <a:rPr lang="de-DE" sz="1400" dirty="0" err="1"/>
              <a:t>EuroSkills</a:t>
            </a:r>
            <a:r>
              <a:rPr lang="de-DE" sz="1400" dirty="0"/>
              <a:t> Düsseldorf 2027 soll auch für Auszubildende und Schüler*innen von Berufsschulen / Berufskollegs ein ganz besonderes Erlebnis sein. </a:t>
            </a:r>
          </a:p>
          <a:p>
            <a:pPr>
              <a:spcBef>
                <a:spcPts val="0"/>
              </a:spcBef>
            </a:pPr>
            <a:r>
              <a:rPr lang="de-DE" sz="1400" dirty="0"/>
              <a:t>Die europäischen Berufswettbewerbe vermitteln Wertschätzung der beruflichen Aus- und Weiterbildung. Indem sie die Exzellenz aufzeigen, steigern sie die Anerkennung der Berufsbildung und der Berufe, die mit einer dualen Ausbildung erlernt werden können.</a:t>
            </a:r>
          </a:p>
          <a:p>
            <a:pPr>
              <a:spcBef>
                <a:spcPts val="0"/>
              </a:spcBef>
            </a:pPr>
            <a:r>
              <a:rPr lang="de-DE" sz="1400" dirty="0"/>
              <a:t>Dies kann bei den Auszubildenden, die die </a:t>
            </a:r>
            <a:r>
              <a:rPr lang="de-DE" sz="1400" dirty="0" err="1"/>
              <a:t>EuroSkills</a:t>
            </a:r>
            <a:r>
              <a:rPr lang="de-DE" sz="1400" dirty="0"/>
              <a:t> besuchen, entsprechenden Stolz wecken. </a:t>
            </a:r>
          </a:p>
          <a:p>
            <a:pPr>
              <a:spcBef>
                <a:spcPts val="0"/>
              </a:spcBef>
            </a:pPr>
            <a:r>
              <a:rPr lang="de-DE" sz="1400" dirty="0"/>
              <a:t>Mit entsprechendem Branding und Merchandise-Artikeln wollen wir Auszubildende feiern und ihre Bedeutung für Deutschland und Europa sichtbar machen.</a:t>
            </a:r>
          </a:p>
        </p:txBody>
      </p:sp>
      <p:sp>
        <p:nvSpPr>
          <p:cNvPr id="3" name="Inhaltsplatzhalter 2">
            <a:extLst>
              <a:ext uri="{FF2B5EF4-FFF2-40B4-BE49-F238E27FC236}">
                <a16:creationId xmlns:a16="http://schemas.microsoft.com/office/drawing/2014/main" id="{62AA3335-60C8-956F-AEDA-5EDD7D23B66D}"/>
              </a:ext>
            </a:extLst>
          </p:cNvPr>
          <p:cNvSpPr>
            <a:spLocks noGrp="1"/>
          </p:cNvSpPr>
          <p:nvPr>
            <p:ph sz="quarter" idx="10"/>
          </p:nvPr>
        </p:nvSpPr>
        <p:spPr>
          <a:xfrm>
            <a:off x="430654" y="1027682"/>
            <a:ext cx="5445165" cy="1137577"/>
          </a:xfrm>
        </p:spPr>
        <p:txBody>
          <a:bodyPr/>
          <a:lstStyle/>
          <a:p>
            <a:pPr>
              <a:lnSpc>
                <a:spcPct val="100000"/>
              </a:lnSpc>
            </a:pPr>
            <a:r>
              <a:rPr lang="de-DE" sz="3600" dirty="0"/>
              <a:t>Inspiration für Berufsschulen / Berufskollegs</a:t>
            </a:r>
          </a:p>
        </p:txBody>
      </p:sp>
      <p:pic>
        <p:nvPicPr>
          <p:cNvPr id="5" name="Grafik 4">
            <a:extLst>
              <a:ext uri="{FF2B5EF4-FFF2-40B4-BE49-F238E27FC236}">
                <a16:creationId xmlns:a16="http://schemas.microsoft.com/office/drawing/2014/main" id="{43C6A042-4F5C-8696-3933-9DB4E6EB2F8F}"/>
              </a:ext>
            </a:extLst>
          </p:cNvPr>
          <p:cNvPicPr>
            <a:picLocks noChangeAspect="1"/>
          </p:cNvPicPr>
          <p:nvPr/>
        </p:nvPicPr>
        <p:blipFill>
          <a:blip r:embed="rId2" cstate="email">
            <a:extLst>
              <a:ext uri="{28A0092B-C50C-407E-A947-70E740481C1C}">
                <a14:useLocalDpi xmlns:a14="http://schemas.microsoft.com/office/drawing/2010/main"/>
              </a:ext>
            </a:extLst>
          </a:blip>
          <a:srcRect l="31163" r="9553"/>
          <a:stretch>
            <a:fillRect/>
          </a:stretch>
        </p:blipFill>
        <p:spPr>
          <a:xfrm>
            <a:off x="6115664" y="-9832"/>
            <a:ext cx="6096000" cy="6867832"/>
          </a:xfrm>
          <a:prstGeom prst="rect">
            <a:avLst/>
          </a:prstGeom>
        </p:spPr>
      </p:pic>
      <p:pic>
        <p:nvPicPr>
          <p:cNvPr id="7" name="Grafik 6">
            <a:extLst>
              <a:ext uri="{FF2B5EF4-FFF2-40B4-BE49-F238E27FC236}">
                <a16:creationId xmlns:a16="http://schemas.microsoft.com/office/drawing/2014/main" id="{05882D62-6140-B876-ED9C-0236D40F5325}"/>
              </a:ext>
            </a:extLst>
          </p:cNvPr>
          <p:cNvPicPr>
            <a:picLocks/>
          </p:cNvPicPr>
          <p:nvPr/>
        </p:nvPicPr>
        <p:blipFill>
          <a:blip>
            <a:extLst>
              <a:ext uri="{96DAC541-7B7A-43D3-8B79-37D633B846F1}">
                <asvg:svgBlip xmlns:asvg="http://schemas.microsoft.com/office/drawing/2016/SVG/main" r:embed="rId3"/>
              </a:ext>
            </a:extLst>
          </a:blip>
          <a:stretch>
            <a:fillRect/>
          </a:stretch>
        </p:blipFill>
        <p:spPr>
          <a:xfrm>
            <a:off x="10923770" y="366080"/>
            <a:ext cx="788833" cy="661602"/>
          </a:xfrm>
          <a:prstGeom prst="rect">
            <a:avLst/>
          </a:prstGeom>
        </p:spPr>
      </p:pic>
    </p:spTree>
    <p:extLst>
      <p:ext uri="{BB962C8B-B14F-4D97-AF65-F5344CB8AC3E}">
        <p14:creationId xmlns:p14="http://schemas.microsoft.com/office/powerpoint/2010/main" val="3003579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D7AF2E0-88DD-277F-DA43-3F8EDCEFB0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9"/>
            <a:ext cx="12192000" cy="6857761"/>
          </a:xfrm>
          <a:prstGeom prst="rect">
            <a:avLst/>
          </a:prstGeom>
        </p:spPr>
      </p:pic>
      <p:grpSp>
        <p:nvGrpSpPr>
          <p:cNvPr id="4" name="Gruppieren 3">
            <a:extLst>
              <a:ext uri="{FF2B5EF4-FFF2-40B4-BE49-F238E27FC236}">
                <a16:creationId xmlns:a16="http://schemas.microsoft.com/office/drawing/2014/main" id="{42C58DA8-960A-AC54-5309-E7242468F70C}"/>
              </a:ext>
            </a:extLst>
          </p:cNvPr>
          <p:cNvGrpSpPr/>
          <p:nvPr/>
        </p:nvGrpSpPr>
        <p:grpSpPr>
          <a:xfrm>
            <a:off x="376288" y="-3516"/>
            <a:ext cx="3130164" cy="1384015"/>
            <a:chOff x="10202751" y="-321"/>
            <a:chExt cx="2322187" cy="1060245"/>
          </a:xfrm>
        </p:grpSpPr>
        <p:pic>
          <p:nvPicPr>
            <p:cNvPr id="5" name="Grafik 4">
              <a:extLst>
                <a:ext uri="{FF2B5EF4-FFF2-40B4-BE49-F238E27FC236}">
                  <a16:creationId xmlns:a16="http://schemas.microsoft.com/office/drawing/2014/main" id="{C8564A5A-FFFC-9C1A-6AFC-4E0DD7A444F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202751" y="228336"/>
              <a:ext cx="1087114" cy="638213"/>
            </a:xfrm>
            <a:prstGeom prst="rect">
              <a:avLst/>
            </a:prstGeom>
          </p:spPr>
        </p:pic>
        <p:pic>
          <p:nvPicPr>
            <p:cNvPr id="6" name="Grafik 5">
              <a:extLst>
                <a:ext uri="{FF2B5EF4-FFF2-40B4-BE49-F238E27FC236}">
                  <a16:creationId xmlns:a16="http://schemas.microsoft.com/office/drawing/2014/main" id="{AAED713B-1911-F848-F1F8-43773EFC760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447526" y="-321"/>
              <a:ext cx="1077412" cy="1060245"/>
            </a:xfrm>
            <a:prstGeom prst="rect">
              <a:avLst/>
            </a:prstGeom>
          </p:spPr>
        </p:pic>
      </p:grpSp>
      <p:pic>
        <p:nvPicPr>
          <p:cNvPr id="10" name="Grafik 9">
            <a:extLst>
              <a:ext uri="{FF2B5EF4-FFF2-40B4-BE49-F238E27FC236}">
                <a16:creationId xmlns:a16="http://schemas.microsoft.com/office/drawing/2014/main" id="{B27A586E-3B7B-DEB1-35CC-4B3A947AC07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443266" y="359318"/>
            <a:ext cx="1227744" cy="1221288"/>
          </a:xfrm>
          <a:prstGeom prst="rect">
            <a:avLst/>
          </a:prstGeom>
        </p:spPr>
      </p:pic>
    </p:spTree>
    <p:extLst>
      <p:ext uri="{BB962C8B-B14F-4D97-AF65-F5344CB8AC3E}">
        <p14:creationId xmlns:p14="http://schemas.microsoft.com/office/powerpoint/2010/main" val="1617779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DD249AE-B590-2218-DE14-9DD47E802983}"/>
              </a:ext>
            </a:extLst>
          </p:cNvPr>
          <p:cNvPicPr>
            <a:picLocks noChangeAspect="1"/>
          </p:cNvPicPr>
          <p:nvPr/>
        </p:nvPicPr>
        <p:blipFill>
          <a:blip r:embed="rId3" cstate="print">
            <a:extLst>
              <a:ext uri="{28A0092B-C50C-407E-A947-70E740481C1C}">
                <a14:useLocalDpi xmlns:a14="http://schemas.microsoft.com/office/drawing/2010/main" val="0"/>
              </a:ext>
            </a:extLst>
          </a:blip>
          <a:srcRect l="18841" r="21899"/>
          <a:stretch>
            <a:fillRect/>
          </a:stretch>
        </p:blipFill>
        <p:spPr>
          <a:xfrm>
            <a:off x="6096000" y="0"/>
            <a:ext cx="6096000" cy="6858000"/>
          </a:xfrm>
          <a:prstGeom prst="rect">
            <a:avLst/>
          </a:prstGeom>
        </p:spPr>
      </p:pic>
      <p:sp>
        <p:nvSpPr>
          <p:cNvPr id="3" name="Rectangle 1">
            <a:extLst>
              <a:ext uri="{FF2B5EF4-FFF2-40B4-BE49-F238E27FC236}">
                <a16:creationId xmlns:a16="http://schemas.microsoft.com/office/drawing/2014/main" id="{64DFDC18-EFA2-0452-A7BA-534A9712F52B}"/>
              </a:ext>
            </a:extLst>
          </p:cNvPr>
          <p:cNvSpPr>
            <a:spLocks noGrp="1" noChangeArrowheads="1"/>
          </p:cNvSpPr>
          <p:nvPr>
            <p:ph sz="quarter" idx="10"/>
          </p:nvPr>
        </p:nvSpPr>
        <p:spPr bwMode="auto">
          <a:xfrm>
            <a:off x="531701" y="1267392"/>
            <a:ext cx="544102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3600" i="0" u="none" strike="noStrike" cap="none" normalizeH="0" baseline="0" dirty="0">
                <a:ln>
                  <a:noFill/>
                </a:ln>
                <a:effectLst/>
                <a:latin typeface="+mj-lt"/>
              </a:rPr>
              <a:t>Gemeinsam Zukunft ermöglichen</a:t>
            </a:r>
          </a:p>
        </p:txBody>
      </p:sp>
      <p:sp>
        <p:nvSpPr>
          <p:cNvPr id="4" name="Textfeld 3">
            <a:extLst>
              <a:ext uri="{FF2B5EF4-FFF2-40B4-BE49-F238E27FC236}">
                <a16:creationId xmlns:a16="http://schemas.microsoft.com/office/drawing/2014/main" id="{2E8F99A2-86BB-2202-C4B9-B01F532DA135}"/>
              </a:ext>
            </a:extLst>
          </p:cNvPr>
          <p:cNvSpPr txBox="1"/>
          <p:nvPr/>
        </p:nvSpPr>
        <p:spPr>
          <a:xfrm>
            <a:off x="328403" y="2590800"/>
            <a:ext cx="5299511" cy="3624943"/>
          </a:xfrm>
          <a:prstGeom prst="rect">
            <a:avLst/>
          </a:prstGeom>
        </p:spPr>
        <p:txBody>
          <a:bodyPr vert="horz" wrap="square" lIns="91440" tIns="45720" rIns="91440" bIns="45720" rtlCol="0" anchor="t">
            <a:normAutofit/>
          </a:bodyPr>
          <a:lstStyle/>
          <a:p>
            <a:pPr marL="0" indent="0" algn="l">
              <a:lnSpc>
                <a:spcPct val="100000"/>
              </a:lnSpc>
              <a:spcBef>
                <a:spcPts val="0"/>
              </a:spcBef>
              <a:buNone/>
            </a:pPr>
            <a:endParaRPr lang="de-DE" sz="2600" b="1" dirty="0">
              <a:solidFill>
                <a:srgbClr val="331ED9"/>
              </a:solidFill>
              <a:latin typeface="Arial"/>
              <a:ea typeface="Verdana"/>
              <a:cs typeface="+mn-lt"/>
            </a:endParaRPr>
          </a:p>
        </p:txBody>
      </p:sp>
      <p:sp>
        <p:nvSpPr>
          <p:cNvPr id="9" name="Rectangle 6">
            <a:extLst>
              <a:ext uri="{FF2B5EF4-FFF2-40B4-BE49-F238E27FC236}">
                <a16:creationId xmlns:a16="http://schemas.microsoft.com/office/drawing/2014/main" id="{6CF96441-1821-4E1F-66B9-8D25FB54E29A}"/>
              </a:ext>
            </a:extLst>
          </p:cNvPr>
          <p:cNvSpPr>
            <a:spLocks noChangeArrowheads="1"/>
          </p:cNvSpPr>
          <p:nvPr/>
        </p:nvSpPr>
        <p:spPr bwMode="auto">
          <a:xfrm>
            <a:off x="531701" y="2590800"/>
            <a:ext cx="5096213" cy="2282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spcBef>
                <a:spcPct val="0"/>
              </a:spcBef>
              <a:spcAft>
                <a:spcPct val="0"/>
              </a:spcAft>
              <a:buClrTx/>
              <a:buSzTx/>
              <a:buFontTx/>
              <a:buNone/>
              <a:tabLst/>
            </a:pPr>
            <a:r>
              <a:rPr kumimoji="0" lang="de-DE" altLang="de-DE" sz="1400" b="0" i="0" u="none" strike="noStrike" cap="none" normalizeH="0" baseline="0" dirty="0">
                <a:ln>
                  <a:noFill/>
                </a:ln>
                <a:solidFill>
                  <a:schemeClr val="bg1"/>
                </a:solidFill>
                <a:effectLst/>
                <a:latin typeface="+mj-lt"/>
              </a:rPr>
              <a:t>Für Schulklassen bietet der Besuch der </a:t>
            </a:r>
            <a:r>
              <a:rPr kumimoji="0" lang="de-DE" altLang="de-DE" sz="1400" b="0" i="0" u="none" strike="noStrike" cap="none" normalizeH="0" baseline="0" dirty="0" err="1">
                <a:ln>
                  <a:noFill/>
                </a:ln>
                <a:solidFill>
                  <a:schemeClr val="bg1"/>
                </a:solidFill>
                <a:effectLst/>
                <a:latin typeface="+mj-lt"/>
              </a:rPr>
              <a:t>EuroSkills</a:t>
            </a:r>
            <a:r>
              <a:rPr kumimoji="0" lang="de-DE" altLang="de-DE" sz="1400" b="0" i="0" u="none" strike="noStrike" cap="none" normalizeH="0" baseline="0" dirty="0">
                <a:ln>
                  <a:noFill/>
                </a:ln>
                <a:solidFill>
                  <a:schemeClr val="bg1"/>
                </a:solidFill>
                <a:effectLst/>
                <a:latin typeface="+mj-lt"/>
              </a:rPr>
              <a:t> Düsseldorf 2027 eine einmalige Gelegenheit, Berufe praxisnah zu erleben, internationale Vorbilder kennenzulernen und neue Perspektiven für die eigene Zukunft zu entwickeln. </a:t>
            </a:r>
          </a:p>
          <a:p>
            <a:pPr marL="0" marR="0" lvl="0" indent="0" algn="l" defTabSz="914400" rtl="0" eaLnBrk="0" fontAlgn="base" latinLnBrk="0" hangingPunct="0">
              <a:spcBef>
                <a:spcPct val="0"/>
              </a:spcBef>
              <a:spcAft>
                <a:spcPct val="0"/>
              </a:spcAft>
              <a:buClrTx/>
              <a:buSzTx/>
              <a:buFontTx/>
              <a:buNone/>
              <a:tabLst/>
            </a:pPr>
            <a:endParaRPr lang="de-DE" altLang="de-DE" sz="1400" dirty="0">
              <a:solidFill>
                <a:schemeClr val="bg1"/>
              </a:solidFill>
              <a:latin typeface="+mj-lt"/>
            </a:endParaRPr>
          </a:p>
          <a:p>
            <a:pPr marL="0" marR="0" lvl="0" indent="0" algn="l" defTabSz="914400" rtl="0" eaLnBrk="0" fontAlgn="base" latinLnBrk="0" hangingPunct="0">
              <a:spcBef>
                <a:spcPct val="0"/>
              </a:spcBef>
              <a:spcAft>
                <a:spcPct val="0"/>
              </a:spcAft>
              <a:buClrTx/>
              <a:buSzTx/>
              <a:buFontTx/>
              <a:buNone/>
              <a:tabLst/>
            </a:pPr>
            <a:r>
              <a:rPr kumimoji="0" lang="de-DE" altLang="de-DE" sz="1400" b="0" i="0" u="none" strike="noStrike" cap="none" normalizeH="0" baseline="0" dirty="0">
                <a:ln>
                  <a:noFill/>
                </a:ln>
                <a:solidFill>
                  <a:schemeClr val="bg1"/>
                </a:solidFill>
                <a:effectLst/>
                <a:latin typeface="+mj-lt"/>
              </a:rPr>
              <a:t>Damit möglichst viele Schüler*innen dieses einzigartige Event erleben können, braucht es starke Partner aus der Gesellschaft. Die Rotary‑Clubs können hierbei einen entscheidenden Beitrag leisten</a:t>
            </a:r>
            <a:r>
              <a:rPr lang="de-DE" altLang="de-DE" sz="1400" dirty="0">
                <a:solidFill>
                  <a:schemeClr val="bg1"/>
                </a:solidFill>
                <a:latin typeface="+mj-lt"/>
              </a:rPr>
              <a:t>.</a:t>
            </a:r>
          </a:p>
          <a:p>
            <a:pPr marL="0" marR="0" lvl="0" indent="0" algn="l" defTabSz="914400" rtl="0" eaLnBrk="0" fontAlgn="base" latinLnBrk="0" hangingPunct="0">
              <a:lnSpc>
                <a:spcPct val="130000"/>
              </a:lnSpc>
              <a:spcBef>
                <a:spcPct val="0"/>
              </a:spcBef>
              <a:spcAft>
                <a:spcPct val="0"/>
              </a:spcAft>
              <a:buClrTx/>
              <a:buSzTx/>
              <a:buFontTx/>
              <a:buNone/>
              <a:tabLst/>
            </a:pPr>
            <a:endParaRPr kumimoji="0" lang="de-DE" altLang="de-DE" sz="1400" b="0" i="0" u="none" strike="noStrike" cap="none" normalizeH="0" baseline="0" dirty="0">
              <a:ln>
                <a:noFill/>
              </a:ln>
              <a:solidFill>
                <a:schemeClr val="bg1"/>
              </a:solidFill>
              <a:effectLst/>
              <a:latin typeface="+mj-lt"/>
            </a:endParaRPr>
          </a:p>
        </p:txBody>
      </p:sp>
      <p:pic>
        <p:nvPicPr>
          <p:cNvPr id="6" name="Grafik 5">
            <a:extLst>
              <a:ext uri="{FF2B5EF4-FFF2-40B4-BE49-F238E27FC236}">
                <a16:creationId xmlns:a16="http://schemas.microsoft.com/office/drawing/2014/main" id="{E63CA7EE-23F0-F22D-1BBD-152DFB1DD2A2}"/>
              </a:ext>
            </a:extLst>
          </p:cNvPr>
          <p:cNvPicPr>
            <a:picLocks/>
          </p:cNvPicPr>
          <p:nvPr/>
        </p:nvPicPr>
        <p:blipFill>
          <a:blip>
            <a:extLst>
              <a:ext uri="{96DAC541-7B7A-43D3-8B79-37D633B846F1}">
                <asvg:svgBlip xmlns:asvg="http://schemas.microsoft.com/office/drawing/2016/SVG/main" r:embed="rId4"/>
              </a:ext>
            </a:extLst>
          </a:blip>
          <a:stretch>
            <a:fillRect/>
          </a:stretch>
        </p:blipFill>
        <p:spPr>
          <a:xfrm>
            <a:off x="10923770" y="366080"/>
            <a:ext cx="788833" cy="661602"/>
          </a:xfrm>
          <a:prstGeom prst="rect">
            <a:avLst/>
          </a:prstGeom>
        </p:spPr>
      </p:pic>
      <p:grpSp>
        <p:nvGrpSpPr>
          <p:cNvPr id="10" name="Gruppieren 9">
            <a:extLst>
              <a:ext uri="{FF2B5EF4-FFF2-40B4-BE49-F238E27FC236}">
                <a16:creationId xmlns:a16="http://schemas.microsoft.com/office/drawing/2014/main" id="{42013FAD-E80A-2EB0-A8F7-BF9995BD2EAE}"/>
              </a:ext>
            </a:extLst>
          </p:cNvPr>
          <p:cNvGrpSpPr/>
          <p:nvPr/>
        </p:nvGrpSpPr>
        <p:grpSpPr>
          <a:xfrm>
            <a:off x="571029" y="5712724"/>
            <a:ext cx="1887034" cy="846881"/>
            <a:chOff x="571029" y="5712724"/>
            <a:chExt cx="1887034" cy="846881"/>
          </a:xfrm>
        </p:grpSpPr>
        <p:pic>
          <p:nvPicPr>
            <p:cNvPr id="7" name="Grafik 6">
              <a:extLst>
                <a:ext uri="{FF2B5EF4-FFF2-40B4-BE49-F238E27FC236}">
                  <a16:creationId xmlns:a16="http://schemas.microsoft.com/office/drawing/2014/main" id="{BC36AFD9-ED2B-EFDB-62CF-42C5968691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593" y="6118038"/>
              <a:ext cx="1175304" cy="441567"/>
            </a:xfrm>
            <a:prstGeom prst="rect">
              <a:avLst/>
            </a:prstGeom>
          </p:spPr>
        </p:pic>
        <p:sp>
          <p:nvSpPr>
            <p:cNvPr id="8" name="Rectangle 6">
              <a:extLst>
                <a:ext uri="{FF2B5EF4-FFF2-40B4-BE49-F238E27FC236}">
                  <a16:creationId xmlns:a16="http://schemas.microsoft.com/office/drawing/2014/main" id="{6147B2A4-2D57-1974-90BE-D486628ACC5A}"/>
                </a:ext>
              </a:extLst>
            </p:cNvPr>
            <p:cNvSpPr>
              <a:spLocks noChangeArrowheads="1"/>
            </p:cNvSpPr>
            <p:nvPr/>
          </p:nvSpPr>
          <p:spPr bwMode="auto">
            <a:xfrm>
              <a:off x="571029" y="5712724"/>
              <a:ext cx="188703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spcBef>
                  <a:spcPct val="0"/>
                </a:spcBef>
                <a:spcAft>
                  <a:spcPct val="0"/>
                </a:spcAft>
                <a:buClrTx/>
                <a:buSzTx/>
                <a:buFontTx/>
                <a:buNone/>
                <a:tabLst/>
              </a:pPr>
              <a:r>
                <a:rPr kumimoji="0" lang="de-DE" altLang="de-DE" sz="1000" b="0" i="0" u="none" strike="noStrike" cap="none" normalizeH="0" baseline="0" dirty="0">
                  <a:ln>
                    <a:noFill/>
                  </a:ln>
                  <a:solidFill>
                    <a:schemeClr val="bg1"/>
                  </a:solidFill>
                  <a:effectLst/>
                  <a:latin typeface="+mj-lt"/>
                </a:rPr>
                <a:t>In Partnerschaft mit</a:t>
              </a:r>
            </a:p>
          </p:txBody>
        </p:sp>
      </p:grpSp>
    </p:spTree>
    <p:extLst>
      <p:ext uri="{BB962C8B-B14F-4D97-AF65-F5344CB8AC3E}">
        <p14:creationId xmlns:p14="http://schemas.microsoft.com/office/powerpoint/2010/main" val="1473691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27B24346-AB26-82F2-427B-AFD99890172C}"/>
              </a:ext>
            </a:extLst>
          </p:cNvPr>
          <p:cNvPicPr>
            <a:picLocks noChangeAspect="1"/>
          </p:cNvPicPr>
          <p:nvPr/>
        </p:nvPicPr>
        <p:blipFill>
          <a:blip r:embed="rId2" cstate="print">
            <a:extLst>
              <a:ext uri="{28A0092B-C50C-407E-A947-70E740481C1C}">
                <a14:useLocalDpi xmlns:a14="http://schemas.microsoft.com/office/drawing/2010/main" val="0"/>
              </a:ext>
            </a:extLst>
          </a:blip>
          <a:srcRect l="11386" r="29356"/>
          <a:stretch>
            <a:fillRect/>
          </a:stretch>
        </p:blipFill>
        <p:spPr>
          <a:xfrm>
            <a:off x="6096001" y="0"/>
            <a:ext cx="6096000" cy="6858000"/>
          </a:xfrm>
          <a:prstGeom prst="rect">
            <a:avLst/>
          </a:prstGeom>
        </p:spPr>
      </p:pic>
      <p:sp>
        <p:nvSpPr>
          <p:cNvPr id="3" name="Rectangle 1">
            <a:extLst>
              <a:ext uri="{FF2B5EF4-FFF2-40B4-BE49-F238E27FC236}">
                <a16:creationId xmlns:a16="http://schemas.microsoft.com/office/drawing/2014/main" id="{FA5B1516-5C96-3D13-DE81-1BA600D235C5}"/>
              </a:ext>
            </a:extLst>
          </p:cNvPr>
          <p:cNvSpPr>
            <a:spLocks noGrp="1" noChangeArrowheads="1"/>
          </p:cNvSpPr>
          <p:nvPr>
            <p:ph sz="quarter" idx="10"/>
          </p:nvPr>
        </p:nvSpPr>
        <p:spPr bwMode="auto">
          <a:xfrm>
            <a:off x="491101" y="1243848"/>
            <a:ext cx="541542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3600" i="0" u="none" strike="noStrike" cap="none" normalizeH="0" baseline="0" dirty="0">
                <a:ln>
                  <a:noFill/>
                </a:ln>
                <a:effectLst/>
                <a:latin typeface="+mj-lt"/>
              </a:rPr>
              <a:t>Unterstützung von Schulklassen</a:t>
            </a:r>
          </a:p>
        </p:txBody>
      </p:sp>
      <p:sp>
        <p:nvSpPr>
          <p:cNvPr id="6" name="Rectangle 4">
            <a:extLst>
              <a:ext uri="{FF2B5EF4-FFF2-40B4-BE49-F238E27FC236}">
                <a16:creationId xmlns:a16="http://schemas.microsoft.com/office/drawing/2014/main" id="{08299BB7-1CF0-B73C-63C2-1BC8D34BCE2C}"/>
              </a:ext>
            </a:extLst>
          </p:cNvPr>
          <p:cNvSpPr>
            <a:spLocks noChangeArrowheads="1"/>
          </p:cNvSpPr>
          <p:nvPr/>
        </p:nvSpPr>
        <p:spPr bwMode="auto">
          <a:xfrm>
            <a:off x="491101" y="2444177"/>
            <a:ext cx="4958229"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ct val="0"/>
              </a:spcAft>
              <a:buClrTx/>
              <a:buSzTx/>
              <a:buFontTx/>
              <a:buNone/>
              <a:tabLst/>
            </a:pPr>
            <a:r>
              <a:rPr kumimoji="0" lang="de-DE" altLang="de-DE" sz="1400" b="0" i="0" u="none" strike="noStrike" cap="none" normalizeH="0" baseline="0" dirty="0">
                <a:ln>
                  <a:noFill/>
                </a:ln>
                <a:solidFill>
                  <a:schemeClr val="bg1"/>
                </a:solidFill>
                <a:effectLst/>
                <a:latin typeface="+mj-lt"/>
              </a:rPr>
              <a:t>Viele Schulen möchten die </a:t>
            </a:r>
            <a:r>
              <a:rPr kumimoji="0" lang="de-DE" altLang="de-DE" sz="1400" b="0" i="0" u="none" strike="noStrike" cap="none" normalizeH="0" baseline="0" dirty="0" err="1">
                <a:ln>
                  <a:noFill/>
                </a:ln>
                <a:solidFill>
                  <a:schemeClr val="bg1"/>
                </a:solidFill>
                <a:effectLst/>
                <a:latin typeface="+mj-lt"/>
              </a:rPr>
              <a:t>EuroSkills</a:t>
            </a:r>
            <a:r>
              <a:rPr kumimoji="0" lang="de-DE" altLang="de-DE" sz="1400" b="0" i="0" u="none" strike="noStrike" cap="none" normalizeH="0" baseline="0" dirty="0">
                <a:ln>
                  <a:noFill/>
                </a:ln>
                <a:solidFill>
                  <a:schemeClr val="bg1"/>
                </a:solidFill>
                <a:effectLst/>
                <a:latin typeface="+mj-lt"/>
              </a:rPr>
              <a:t> Düsseldorf 2027 besuchen, stehen jedoch vor organisatorischen und finanziellen Hürden bei der An‑ und Abreise. </a:t>
            </a:r>
          </a:p>
          <a:p>
            <a:pPr marL="0" marR="0" lvl="0" indent="0" algn="l" defTabSz="914400" rtl="0" eaLnBrk="0" fontAlgn="base" latinLnBrk="0" hangingPunct="0">
              <a:spcBef>
                <a:spcPct val="0"/>
              </a:spcBef>
              <a:spcAft>
                <a:spcPct val="0"/>
              </a:spcAft>
              <a:buClrTx/>
              <a:buSzTx/>
              <a:buFontTx/>
              <a:buNone/>
              <a:tabLst/>
            </a:pPr>
            <a:r>
              <a:rPr kumimoji="0" lang="de-DE" altLang="de-DE" sz="1400" b="0" i="0" u="none" strike="noStrike" cap="none" normalizeH="0" baseline="0" dirty="0">
                <a:ln>
                  <a:noFill/>
                </a:ln>
                <a:solidFill>
                  <a:schemeClr val="bg1"/>
                </a:solidFill>
                <a:effectLst/>
                <a:latin typeface="+mj-lt"/>
              </a:rPr>
              <a:t>Durch die Übernahme oder Bezuschussung der Transportkosten (z. B. </a:t>
            </a:r>
            <a:r>
              <a:rPr lang="de-DE" altLang="de-DE" sz="1400" dirty="0">
                <a:solidFill>
                  <a:schemeClr val="bg1"/>
                </a:solidFill>
                <a:latin typeface="+mj-lt"/>
              </a:rPr>
              <a:t>für Bus- oder Zuganreise) </a:t>
            </a:r>
            <a:r>
              <a:rPr kumimoji="0" lang="de-DE" altLang="de-DE" sz="1400" b="0" i="0" u="none" strike="noStrike" cap="none" normalizeH="0" baseline="0" dirty="0">
                <a:ln>
                  <a:noFill/>
                </a:ln>
                <a:solidFill>
                  <a:schemeClr val="bg1"/>
                </a:solidFill>
                <a:effectLst/>
                <a:latin typeface="+mj-lt"/>
              </a:rPr>
              <a:t>können Schulklassen unabhängig von Herkunft oder Budget an den </a:t>
            </a:r>
            <a:r>
              <a:rPr kumimoji="0" lang="de-DE" altLang="de-DE" sz="1400" b="0" i="0" u="none" strike="noStrike" cap="none" normalizeH="0" baseline="0" dirty="0" err="1">
                <a:ln>
                  <a:noFill/>
                </a:ln>
                <a:solidFill>
                  <a:schemeClr val="bg1"/>
                </a:solidFill>
                <a:effectLst/>
                <a:latin typeface="+mj-lt"/>
              </a:rPr>
              <a:t>EuroSkills</a:t>
            </a:r>
            <a:r>
              <a:rPr kumimoji="0" lang="de-DE" altLang="de-DE" sz="1400" b="0" i="0" u="none" strike="noStrike" cap="none" normalizeH="0" baseline="0" dirty="0">
                <a:ln>
                  <a:noFill/>
                </a:ln>
                <a:solidFill>
                  <a:schemeClr val="bg1"/>
                </a:solidFill>
                <a:effectLst/>
                <a:latin typeface="+mj-lt"/>
              </a:rPr>
              <a:t> Düsseldorf 2027 teilnehmen.</a:t>
            </a:r>
          </a:p>
        </p:txBody>
      </p:sp>
      <p:pic>
        <p:nvPicPr>
          <p:cNvPr id="8" name="Grafik 7">
            <a:extLst>
              <a:ext uri="{FF2B5EF4-FFF2-40B4-BE49-F238E27FC236}">
                <a16:creationId xmlns:a16="http://schemas.microsoft.com/office/drawing/2014/main" id="{5DB3B236-09F7-C305-EDCD-74E855197BEF}"/>
              </a:ext>
            </a:extLst>
          </p:cNvPr>
          <p:cNvPicPr>
            <a:picLocks/>
          </p:cNvPicPr>
          <p:nvPr/>
        </p:nvPicPr>
        <p:blipFill>
          <a:blip>
            <a:extLst>
              <a:ext uri="{96DAC541-7B7A-43D3-8B79-37D633B846F1}">
                <asvg:svgBlip xmlns:asvg="http://schemas.microsoft.com/office/drawing/2016/SVG/main" r:embed="rId3"/>
              </a:ext>
            </a:extLst>
          </a:blip>
          <a:stretch>
            <a:fillRect/>
          </a:stretch>
        </p:blipFill>
        <p:spPr>
          <a:xfrm>
            <a:off x="10923770" y="366080"/>
            <a:ext cx="788833" cy="661602"/>
          </a:xfrm>
          <a:prstGeom prst="rect">
            <a:avLst/>
          </a:prstGeom>
        </p:spPr>
      </p:pic>
      <p:grpSp>
        <p:nvGrpSpPr>
          <p:cNvPr id="2" name="Gruppieren 1">
            <a:extLst>
              <a:ext uri="{FF2B5EF4-FFF2-40B4-BE49-F238E27FC236}">
                <a16:creationId xmlns:a16="http://schemas.microsoft.com/office/drawing/2014/main" id="{ACBCCFA3-A4BB-87C7-366E-DA5D052BD83A}"/>
              </a:ext>
            </a:extLst>
          </p:cNvPr>
          <p:cNvGrpSpPr/>
          <p:nvPr/>
        </p:nvGrpSpPr>
        <p:grpSpPr>
          <a:xfrm>
            <a:off x="571029" y="5712724"/>
            <a:ext cx="1887034" cy="846881"/>
            <a:chOff x="571029" y="5712724"/>
            <a:chExt cx="1887034" cy="846881"/>
          </a:xfrm>
        </p:grpSpPr>
        <p:pic>
          <p:nvPicPr>
            <p:cNvPr id="4" name="Grafik 3">
              <a:extLst>
                <a:ext uri="{FF2B5EF4-FFF2-40B4-BE49-F238E27FC236}">
                  <a16:creationId xmlns:a16="http://schemas.microsoft.com/office/drawing/2014/main" id="{0D0C893D-673F-2E8F-BD9B-CB5C69BF0B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593" y="6118038"/>
              <a:ext cx="1175304" cy="441567"/>
            </a:xfrm>
            <a:prstGeom prst="rect">
              <a:avLst/>
            </a:prstGeom>
          </p:spPr>
        </p:pic>
        <p:sp>
          <p:nvSpPr>
            <p:cNvPr id="5" name="Rectangle 6">
              <a:extLst>
                <a:ext uri="{FF2B5EF4-FFF2-40B4-BE49-F238E27FC236}">
                  <a16:creationId xmlns:a16="http://schemas.microsoft.com/office/drawing/2014/main" id="{6E009545-C80A-BB8D-D9E1-A2B13931CA0D}"/>
                </a:ext>
              </a:extLst>
            </p:cNvPr>
            <p:cNvSpPr>
              <a:spLocks noChangeArrowheads="1"/>
            </p:cNvSpPr>
            <p:nvPr/>
          </p:nvSpPr>
          <p:spPr bwMode="auto">
            <a:xfrm>
              <a:off x="571029" y="5712724"/>
              <a:ext cx="188703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spcBef>
                  <a:spcPct val="0"/>
                </a:spcBef>
                <a:spcAft>
                  <a:spcPct val="0"/>
                </a:spcAft>
                <a:buClrTx/>
                <a:buSzTx/>
                <a:buFontTx/>
                <a:buNone/>
                <a:tabLst/>
              </a:pPr>
              <a:r>
                <a:rPr kumimoji="0" lang="de-DE" altLang="de-DE" sz="1000" b="0" i="0" u="none" strike="noStrike" cap="none" normalizeH="0" baseline="0" dirty="0">
                  <a:ln>
                    <a:noFill/>
                  </a:ln>
                  <a:solidFill>
                    <a:schemeClr val="bg1"/>
                  </a:solidFill>
                  <a:effectLst/>
                  <a:latin typeface="+mj-lt"/>
                </a:rPr>
                <a:t>In Partnerschaft mit</a:t>
              </a:r>
            </a:p>
          </p:txBody>
        </p:sp>
      </p:grpSp>
    </p:spTree>
    <p:extLst>
      <p:ext uri="{BB962C8B-B14F-4D97-AF65-F5344CB8AC3E}">
        <p14:creationId xmlns:p14="http://schemas.microsoft.com/office/powerpoint/2010/main" val="3131389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EFF27190-6E40-4994-A902-7CA2665C2ED9}"/>
              </a:ext>
            </a:extLst>
          </p:cNvPr>
          <p:cNvSpPr>
            <a:spLocks noGrp="1" noChangeArrowheads="1"/>
          </p:cNvSpPr>
          <p:nvPr>
            <p:ph sz="quarter" idx="10"/>
          </p:nvPr>
        </p:nvSpPr>
        <p:spPr bwMode="auto">
          <a:xfrm>
            <a:off x="466387" y="1090419"/>
            <a:ext cx="519300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3600" i="0" u="none" strike="noStrike" cap="none" normalizeH="0" baseline="0" dirty="0">
                <a:ln>
                  <a:noFill/>
                </a:ln>
                <a:effectLst/>
                <a:latin typeface="+mj-lt"/>
              </a:rPr>
              <a:t>Willkommen heißen und Wertschätzung zeigen</a:t>
            </a:r>
          </a:p>
        </p:txBody>
      </p:sp>
      <p:sp>
        <p:nvSpPr>
          <p:cNvPr id="5" name="Rectangle 3">
            <a:extLst>
              <a:ext uri="{FF2B5EF4-FFF2-40B4-BE49-F238E27FC236}">
                <a16:creationId xmlns:a16="http://schemas.microsoft.com/office/drawing/2014/main" id="{518D39E1-E431-CDD0-D65A-2DE32FEC0D58}"/>
              </a:ext>
            </a:extLst>
          </p:cNvPr>
          <p:cNvSpPr>
            <a:spLocks noChangeArrowheads="1"/>
          </p:cNvSpPr>
          <p:nvPr/>
        </p:nvSpPr>
        <p:spPr bwMode="auto">
          <a:xfrm>
            <a:off x="466387" y="2844745"/>
            <a:ext cx="5057083"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ct val="0"/>
              </a:spcAft>
              <a:buClrTx/>
              <a:buSzTx/>
              <a:buFontTx/>
              <a:buNone/>
              <a:tabLst/>
            </a:pPr>
            <a:r>
              <a:rPr kumimoji="0" lang="de-DE" altLang="de-DE" sz="1400" b="0" i="0" u="none" strike="noStrike" cap="none" normalizeH="0" baseline="0" dirty="0">
                <a:ln>
                  <a:noFill/>
                </a:ln>
                <a:solidFill>
                  <a:schemeClr val="bg1"/>
                </a:solidFill>
                <a:effectLst/>
                <a:latin typeface="+mj-lt"/>
              </a:rPr>
              <a:t>Neben der Anreise spielen auch Verpflegung und Wertschätzung eine wichtige Rolle für ein positives Besuchserlebnis. Durch die Finanzierung von Essensgutscheinen wird sichergestellt, dass alle Schüler*innen während ihres Besuchs gut versorgt sind. Ergänzend unterstreichen Willkommenspakete (inkl. Informationsmaterial, kleineren Giveaways) für die Schulklassen die Bedeutung ihres Besuchs. Sie schaffen Identifikation, Motivation und ein nachhaltiges Erinnerungszeichen an die </a:t>
            </a:r>
            <a:r>
              <a:rPr kumimoji="0" lang="de-DE" altLang="de-DE" sz="1400" b="0" i="0" u="none" strike="noStrike" cap="none" normalizeH="0" baseline="0" dirty="0" err="1">
                <a:ln>
                  <a:noFill/>
                </a:ln>
                <a:solidFill>
                  <a:schemeClr val="bg1"/>
                </a:solidFill>
                <a:effectLst/>
                <a:latin typeface="+mj-lt"/>
              </a:rPr>
              <a:t>EuroSkills</a:t>
            </a:r>
            <a:r>
              <a:rPr kumimoji="0" lang="de-DE" altLang="de-DE" sz="1400" b="0" i="0" u="none" strike="noStrike" cap="none" normalizeH="0" baseline="0" dirty="0">
                <a:ln>
                  <a:noFill/>
                </a:ln>
                <a:solidFill>
                  <a:schemeClr val="bg1"/>
                </a:solidFill>
                <a:effectLst/>
                <a:latin typeface="+mj-lt"/>
              </a:rPr>
              <a:t> Düsseldorf 2027. </a:t>
            </a:r>
          </a:p>
        </p:txBody>
      </p:sp>
      <p:pic>
        <p:nvPicPr>
          <p:cNvPr id="4" name="Grafik 3">
            <a:extLst>
              <a:ext uri="{FF2B5EF4-FFF2-40B4-BE49-F238E27FC236}">
                <a16:creationId xmlns:a16="http://schemas.microsoft.com/office/drawing/2014/main" id="{EA4262B9-0ACF-9694-F9F3-A1573B07466E}"/>
              </a:ext>
            </a:extLst>
          </p:cNvPr>
          <p:cNvPicPr>
            <a:picLocks noChangeAspect="1"/>
          </p:cNvPicPr>
          <p:nvPr/>
        </p:nvPicPr>
        <p:blipFill>
          <a:blip r:embed="rId2" cstate="print">
            <a:extLst>
              <a:ext uri="{28A0092B-C50C-407E-A947-70E740481C1C}">
                <a14:useLocalDpi xmlns:a14="http://schemas.microsoft.com/office/drawing/2010/main" val="0"/>
              </a:ext>
            </a:extLst>
          </a:blip>
          <a:srcRect l="18650" r="22091"/>
          <a:stretch>
            <a:fillRect/>
          </a:stretch>
        </p:blipFill>
        <p:spPr>
          <a:xfrm>
            <a:off x="6096001" y="0"/>
            <a:ext cx="6096000" cy="6858000"/>
          </a:xfrm>
          <a:prstGeom prst="rect">
            <a:avLst/>
          </a:prstGeom>
        </p:spPr>
      </p:pic>
      <p:pic>
        <p:nvPicPr>
          <p:cNvPr id="6" name="Grafik 5">
            <a:extLst>
              <a:ext uri="{FF2B5EF4-FFF2-40B4-BE49-F238E27FC236}">
                <a16:creationId xmlns:a16="http://schemas.microsoft.com/office/drawing/2014/main" id="{AF53653B-923E-75AA-79C9-A5A758C824E5}"/>
              </a:ext>
            </a:extLst>
          </p:cNvPr>
          <p:cNvPicPr>
            <a:picLocks/>
          </p:cNvPicPr>
          <p:nvPr/>
        </p:nvPicPr>
        <p:blipFill>
          <a:blip>
            <a:extLst>
              <a:ext uri="{96DAC541-7B7A-43D3-8B79-37D633B846F1}">
                <asvg:svgBlip xmlns:asvg="http://schemas.microsoft.com/office/drawing/2016/SVG/main" r:embed="rId3"/>
              </a:ext>
            </a:extLst>
          </a:blip>
          <a:stretch>
            <a:fillRect/>
          </a:stretch>
        </p:blipFill>
        <p:spPr>
          <a:xfrm>
            <a:off x="10923770" y="366080"/>
            <a:ext cx="788833" cy="661602"/>
          </a:xfrm>
          <a:prstGeom prst="rect">
            <a:avLst/>
          </a:prstGeom>
        </p:spPr>
      </p:pic>
      <p:grpSp>
        <p:nvGrpSpPr>
          <p:cNvPr id="2" name="Gruppieren 1">
            <a:extLst>
              <a:ext uri="{FF2B5EF4-FFF2-40B4-BE49-F238E27FC236}">
                <a16:creationId xmlns:a16="http://schemas.microsoft.com/office/drawing/2014/main" id="{B4654CDE-4411-E22F-47D6-52D7D6F8E8EA}"/>
              </a:ext>
            </a:extLst>
          </p:cNvPr>
          <p:cNvGrpSpPr/>
          <p:nvPr/>
        </p:nvGrpSpPr>
        <p:grpSpPr>
          <a:xfrm>
            <a:off x="571029" y="5712724"/>
            <a:ext cx="1887034" cy="846881"/>
            <a:chOff x="571029" y="5712724"/>
            <a:chExt cx="1887034" cy="846881"/>
          </a:xfrm>
        </p:grpSpPr>
        <p:pic>
          <p:nvPicPr>
            <p:cNvPr id="7" name="Grafik 6">
              <a:extLst>
                <a:ext uri="{FF2B5EF4-FFF2-40B4-BE49-F238E27FC236}">
                  <a16:creationId xmlns:a16="http://schemas.microsoft.com/office/drawing/2014/main" id="{B40A4F5D-444A-8F0C-5DD7-EA9E7C7325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593" y="6118038"/>
              <a:ext cx="1175304" cy="441567"/>
            </a:xfrm>
            <a:prstGeom prst="rect">
              <a:avLst/>
            </a:prstGeom>
          </p:spPr>
        </p:pic>
        <p:sp>
          <p:nvSpPr>
            <p:cNvPr id="8" name="Rectangle 6">
              <a:extLst>
                <a:ext uri="{FF2B5EF4-FFF2-40B4-BE49-F238E27FC236}">
                  <a16:creationId xmlns:a16="http://schemas.microsoft.com/office/drawing/2014/main" id="{688EF106-4709-3870-3FC7-A8C597770CEB}"/>
                </a:ext>
              </a:extLst>
            </p:cNvPr>
            <p:cNvSpPr>
              <a:spLocks noChangeArrowheads="1"/>
            </p:cNvSpPr>
            <p:nvPr/>
          </p:nvSpPr>
          <p:spPr bwMode="auto">
            <a:xfrm>
              <a:off x="571029" y="5712724"/>
              <a:ext cx="188703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spcBef>
                  <a:spcPct val="0"/>
                </a:spcBef>
                <a:spcAft>
                  <a:spcPct val="0"/>
                </a:spcAft>
                <a:buClrTx/>
                <a:buSzTx/>
                <a:buFontTx/>
                <a:buNone/>
                <a:tabLst/>
              </a:pPr>
              <a:r>
                <a:rPr kumimoji="0" lang="de-DE" altLang="de-DE" sz="1000" b="0" i="0" u="none" strike="noStrike" cap="none" normalizeH="0" baseline="0" dirty="0">
                  <a:ln>
                    <a:noFill/>
                  </a:ln>
                  <a:solidFill>
                    <a:schemeClr val="bg1"/>
                  </a:solidFill>
                  <a:effectLst/>
                  <a:latin typeface="+mj-lt"/>
                </a:rPr>
                <a:t>In Partnerschaft mit</a:t>
              </a:r>
            </a:p>
          </p:txBody>
        </p:sp>
      </p:grpSp>
    </p:spTree>
    <p:extLst>
      <p:ext uri="{BB962C8B-B14F-4D97-AF65-F5344CB8AC3E}">
        <p14:creationId xmlns:p14="http://schemas.microsoft.com/office/powerpoint/2010/main" val="2636892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EAE8B-4BF6-CA84-3109-4C9F7203E7BF}"/>
            </a:ext>
          </a:extLst>
        </p:cNvPr>
        <p:cNvGrpSpPr/>
        <p:nvPr/>
      </p:nvGrpSpPr>
      <p:grpSpPr>
        <a:xfrm>
          <a:off x="0" y="0"/>
          <a:ext cx="0" cy="0"/>
          <a:chOff x="0" y="0"/>
          <a:chExt cx="0" cy="0"/>
        </a:xfrm>
      </p:grpSpPr>
      <p:sp>
        <p:nvSpPr>
          <p:cNvPr id="3" name="Rectangle 1">
            <a:extLst>
              <a:ext uri="{FF2B5EF4-FFF2-40B4-BE49-F238E27FC236}">
                <a16:creationId xmlns:a16="http://schemas.microsoft.com/office/drawing/2014/main" id="{5F62DA42-BC70-D127-4D56-40C3B6AD297A}"/>
              </a:ext>
            </a:extLst>
          </p:cNvPr>
          <p:cNvSpPr>
            <a:spLocks noGrp="1" noChangeArrowheads="1"/>
          </p:cNvSpPr>
          <p:nvPr>
            <p:ph sz="quarter" idx="10"/>
          </p:nvPr>
        </p:nvSpPr>
        <p:spPr bwMode="auto">
          <a:xfrm>
            <a:off x="466387" y="1367417"/>
            <a:ext cx="519300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3600" i="0" u="none" strike="noStrike" cap="none" normalizeH="0" baseline="0" dirty="0">
                <a:ln>
                  <a:noFill/>
                </a:ln>
                <a:effectLst/>
                <a:latin typeface="+mj-lt"/>
              </a:rPr>
              <a:t>Engagement der Rotary-Clubs</a:t>
            </a:r>
          </a:p>
        </p:txBody>
      </p:sp>
      <p:sp>
        <p:nvSpPr>
          <p:cNvPr id="5" name="Rectangle 3">
            <a:extLst>
              <a:ext uri="{FF2B5EF4-FFF2-40B4-BE49-F238E27FC236}">
                <a16:creationId xmlns:a16="http://schemas.microsoft.com/office/drawing/2014/main" id="{46DD1358-1CC3-2A4E-8606-3BF029B55F47}"/>
              </a:ext>
            </a:extLst>
          </p:cNvPr>
          <p:cNvSpPr>
            <a:spLocks noChangeArrowheads="1"/>
          </p:cNvSpPr>
          <p:nvPr/>
        </p:nvSpPr>
        <p:spPr bwMode="auto">
          <a:xfrm>
            <a:off x="466387" y="2567746"/>
            <a:ext cx="5057083"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de-DE" altLang="de-DE" sz="1400" dirty="0">
                <a:solidFill>
                  <a:schemeClr val="bg1"/>
                </a:solidFill>
              </a:rPr>
              <a:t>Unterstützen Sie mit Ihrem Rotary-Club Schulklassen dabei, die </a:t>
            </a:r>
            <a:r>
              <a:rPr lang="de-DE" altLang="de-DE" sz="1400" dirty="0" err="1">
                <a:solidFill>
                  <a:schemeClr val="bg1"/>
                </a:solidFill>
              </a:rPr>
              <a:t>EuroSkills</a:t>
            </a:r>
            <a:r>
              <a:rPr lang="de-DE" altLang="de-DE" sz="1400" dirty="0">
                <a:solidFill>
                  <a:schemeClr val="bg1"/>
                </a:solidFill>
              </a:rPr>
              <a:t> Düsseldorf 2027 zu besuchen!</a:t>
            </a:r>
          </a:p>
          <a:p>
            <a:pPr lvl="0" eaLnBrk="0" fontAlgn="base" hangingPunct="0">
              <a:spcBef>
                <a:spcPct val="0"/>
              </a:spcBef>
              <a:spcAft>
                <a:spcPct val="0"/>
              </a:spcAft>
            </a:pPr>
            <a:r>
              <a:rPr lang="de-DE" altLang="de-DE" sz="1400" dirty="0">
                <a:solidFill>
                  <a:schemeClr val="bg1"/>
                </a:solidFill>
              </a:rPr>
              <a:t>Sie ermöglichen damit Chancengleichheit, Mobilität und Bildungszugang.</a:t>
            </a:r>
          </a:p>
          <a:p>
            <a:pPr lvl="0" eaLnBrk="0" fontAlgn="base" hangingPunct="0">
              <a:spcBef>
                <a:spcPct val="0"/>
              </a:spcBef>
              <a:spcAft>
                <a:spcPct val="0"/>
              </a:spcAft>
            </a:pPr>
            <a:endParaRPr lang="de-DE" altLang="de-DE" sz="1400" dirty="0">
              <a:solidFill>
                <a:schemeClr val="bg1"/>
              </a:solidFill>
            </a:endParaRPr>
          </a:p>
          <a:p>
            <a:pPr lvl="0" eaLnBrk="0" fontAlgn="base" hangingPunct="0">
              <a:spcBef>
                <a:spcPct val="0"/>
              </a:spcBef>
              <a:spcAft>
                <a:spcPct val="0"/>
              </a:spcAft>
            </a:pPr>
            <a:r>
              <a:rPr lang="de-DE" altLang="de-DE" sz="1400" dirty="0">
                <a:solidFill>
                  <a:schemeClr val="bg1"/>
                </a:solidFill>
              </a:rPr>
              <a:t>Darüber hinaus tragen Sie dazu bei, junge Menschen willkommen zu heißen, ihnen berufliche Orientierung zu bieten und ihre Bedeutung für die Zukunft von Wirtschaft und Gesellschaft wertzuschätzen.</a:t>
            </a:r>
          </a:p>
        </p:txBody>
      </p:sp>
      <p:pic>
        <p:nvPicPr>
          <p:cNvPr id="11" name="Grafik 10">
            <a:extLst>
              <a:ext uri="{FF2B5EF4-FFF2-40B4-BE49-F238E27FC236}">
                <a16:creationId xmlns:a16="http://schemas.microsoft.com/office/drawing/2014/main" id="{E9D71DC6-CE8A-7FA5-344E-FE2EDAB7AB14}"/>
              </a:ext>
            </a:extLst>
          </p:cNvPr>
          <p:cNvPicPr>
            <a:picLocks noChangeAspect="1"/>
          </p:cNvPicPr>
          <p:nvPr/>
        </p:nvPicPr>
        <p:blipFill>
          <a:blip r:embed="rId2" cstate="print">
            <a:extLst>
              <a:ext uri="{28A0092B-C50C-407E-A947-70E740481C1C}">
                <a14:useLocalDpi xmlns:a14="http://schemas.microsoft.com/office/drawing/2010/main" val="0"/>
              </a:ext>
            </a:extLst>
          </a:blip>
          <a:srcRect t="15630"/>
          <a:stretch>
            <a:fillRect/>
          </a:stretch>
        </p:blipFill>
        <p:spPr>
          <a:xfrm>
            <a:off x="6096001" y="0"/>
            <a:ext cx="6096000" cy="6858000"/>
          </a:xfrm>
          <a:prstGeom prst="rect">
            <a:avLst/>
          </a:prstGeom>
        </p:spPr>
      </p:pic>
      <p:pic>
        <p:nvPicPr>
          <p:cNvPr id="12" name="Grafik 11">
            <a:extLst>
              <a:ext uri="{FF2B5EF4-FFF2-40B4-BE49-F238E27FC236}">
                <a16:creationId xmlns:a16="http://schemas.microsoft.com/office/drawing/2014/main" id="{3431E7F0-9DB4-9210-C5ED-33849E357D5B}"/>
              </a:ext>
            </a:extLst>
          </p:cNvPr>
          <p:cNvPicPr>
            <a:picLocks/>
          </p:cNvPicPr>
          <p:nvPr/>
        </p:nvPicPr>
        <p:blipFill>
          <a:blip>
            <a:extLst>
              <a:ext uri="{96DAC541-7B7A-43D3-8B79-37D633B846F1}">
                <asvg:svgBlip xmlns:asvg="http://schemas.microsoft.com/office/drawing/2016/SVG/main" r:embed="rId3"/>
              </a:ext>
            </a:extLst>
          </a:blip>
          <a:stretch>
            <a:fillRect/>
          </a:stretch>
        </p:blipFill>
        <p:spPr>
          <a:xfrm>
            <a:off x="10923770" y="366080"/>
            <a:ext cx="788833" cy="661602"/>
          </a:xfrm>
          <a:prstGeom prst="rect">
            <a:avLst/>
          </a:prstGeom>
        </p:spPr>
      </p:pic>
      <p:grpSp>
        <p:nvGrpSpPr>
          <p:cNvPr id="2" name="Gruppieren 1">
            <a:extLst>
              <a:ext uri="{FF2B5EF4-FFF2-40B4-BE49-F238E27FC236}">
                <a16:creationId xmlns:a16="http://schemas.microsoft.com/office/drawing/2014/main" id="{120B918A-7CA4-DC35-9766-DB3BD02AEEA2}"/>
              </a:ext>
            </a:extLst>
          </p:cNvPr>
          <p:cNvGrpSpPr/>
          <p:nvPr/>
        </p:nvGrpSpPr>
        <p:grpSpPr>
          <a:xfrm>
            <a:off x="571029" y="5712724"/>
            <a:ext cx="1887034" cy="846881"/>
            <a:chOff x="571029" y="5712724"/>
            <a:chExt cx="1887034" cy="846881"/>
          </a:xfrm>
        </p:grpSpPr>
        <p:pic>
          <p:nvPicPr>
            <p:cNvPr id="4" name="Grafik 3">
              <a:extLst>
                <a:ext uri="{FF2B5EF4-FFF2-40B4-BE49-F238E27FC236}">
                  <a16:creationId xmlns:a16="http://schemas.microsoft.com/office/drawing/2014/main" id="{D0D06A12-C877-BAFE-9EFD-EEBBC7E0AF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593" y="6118038"/>
              <a:ext cx="1175304" cy="441567"/>
            </a:xfrm>
            <a:prstGeom prst="rect">
              <a:avLst/>
            </a:prstGeom>
          </p:spPr>
        </p:pic>
        <p:sp>
          <p:nvSpPr>
            <p:cNvPr id="6" name="Rectangle 6">
              <a:extLst>
                <a:ext uri="{FF2B5EF4-FFF2-40B4-BE49-F238E27FC236}">
                  <a16:creationId xmlns:a16="http://schemas.microsoft.com/office/drawing/2014/main" id="{69238CE1-AF6C-28DE-0E15-0258E0B5086B}"/>
                </a:ext>
              </a:extLst>
            </p:cNvPr>
            <p:cNvSpPr>
              <a:spLocks noChangeArrowheads="1"/>
            </p:cNvSpPr>
            <p:nvPr/>
          </p:nvSpPr>
          <p:spPr bwMode="auto">
            <a:xfrm>
              <a:off x="571029" y="5712724"/>
              <a:ext cx="188703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spcBef>
                  <a:spcPct val="0"/>
                </a:spcBef>
                <a:spcAft>
                  <a:spcPct val="0"/>
                </a:spcAft>
                <a:buClrTx/>
                <a:buSzTx/>
                <a:buFontTx/>
                <a:buNone/>
                <a:tabLst/>
              </a:pPr>
              <a:r>
                <a:rPr kumimoji="0" lang="de-DE" altLang="de-DE" sz="1000" b="0" i="0" u="none" strike="noStrike" cap="none" normalizeH="0" baseline="0" dirty="0">
                  <a:ln>
                    <a:noFill/>
                  </a:ln>
                  <a:solidFill>
                    <a:schemeClr val="bg1"/>
                  </a:solidFill>
                  <a:effectLst/>
                  <a:latin typeface="+mj-lt"/>
                </a:rPr>
                <a:t>In Partnerschaft mit</a:t>
              </a:r>
            </a:p>
          </p:txBody>
        </p:sp>
      </p:grpSp>
    </p:spTree>
    <p:extLst>
      <p:ext uri="{BB962C8B-B14F-4D97-AF65-F5344CB8AC3E}">
        <p14:creationId xmlns:p14="http://schemas.microsoft.com/office/powerpoint/2010/main" val="678865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3F55BD7-1ABD-7C30-141A-9C6E2F72D61B}"/>
              </a:ext>
            </a:extLst>
          </p:cNvPr>
          <p:cNvSpPr>
            <a:spLocks noGrp="1"/>
          </p:cNvSpPr>
          <p:nvPr>
            <p:ph type="body" sz="quarter" idx="10"/>
          </p:nvPr>
        </p:nvSpPr>
        <p:spPr/>
        <p:txBody>
          <a:bodyPr/>
          <a:lstStyle/>
          <a:p>
            <a:endParaRPr lang="de-DE"/>
          </a:p>
        </p:txBody>
      </p:sp>
      <p:sp>
        <p:nvSpPr>
          <p:cNvPr id="3" name="Textplatzhalter 2">
            <a:extLst>
              <a:ext uri="{FF2B5EF4-FFF2-40B4-BE49-F238E27FC236}">
                <a16:creationId xmlns:a16="http://schemas.microsoft.com/office/drawing/2014/main" id="{BD295C61-C748-F101-8136-484C48740A35}"/>
              </a:ext>
            </a:extLst>
          </p:cNvPr>
          <p:cNvSpPr>
            <a:spLocks noGrp="1"/>
          </p:cNvSpPr>
          <p:nvPr>
            <p:ph type="body" sz="quarter" idx="11"/>
          </p:nvPr>
        </p:nvSpPr>
        <p:spPr>
          <a:xfrm>
            <a:off x="936625" y="1136650"/>
            <a:ext cx="7632700" cy="1357313"/>
          </a:xfrm>
        </p:spPr>
        <p:txBody>
          <a:bodyPr/>
          <a:lstStyle/>
          <a:p>
            <a:pPr marL="0" indent="0">
              <a:buNone/>
            </a:pPr>
            <a:endParaRPr lang="de-DE" dirty="0"/>
          </a:p>
        </p:txBody>
      </p:sp>
      <p:pic>
        <p:nvPicPr>
          <p:cNvPr id="4" name="Trailer 16-9_DE_V2.mp4">
            <a:hlinkClick r:id="" action="ppaction://media"/>
            <a:extLst>
              <a:ext uri="{FF2B5EF4-FFF2-40B4-BE49-F238E27FC236}">
                <a16:creationId xmlns:a16="http://schemas.microsoft.com/office/drawing/2014/main" id="{B94817FF-A7C5-618D-2286-518291F361E4}"/>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12192000" cy="6858000"/>
          </a:xfrm>
          <a:prstGeom prst="rect">
            <a:avLst/>
          </a:prstGeom>
        </p:spPr>
      </p:pic>
      <p:sp>
        <p:nvSpPr>
          <p:cNvPr id="5" name="Rechteck 4">
            <a:extLst>
              <a:ext uri="{FF2B5EF4-FFF2-40B4-BE49-F238E27FC236}">
                <a16:creationId xmlns:a16="http://schemas.microsoft.com/office/drawing/2014/main" id="{3AE7293F-0D41-4EFA-2AEA-FC82882999B0}"/>
              </a:ext>
            </a:extLst>
          </p:cNvPr>
          <p:cNvSpPr/>
          <p:nvPr/>
        </p:nvSpPr>
        <p:spPr>
          <a:xfrm>
            <a:off x="0" y="6858000"/>
            <a:ext cx="8813800"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539030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8884F-6677-1381-5AA7-FE8E3A3B89EE}"/>
            </a:ext>
          </a:extLst>
        </p:cNvPr>
        <p:cNvGrpSpPr/>
        <p:nvPr/>
      </p:nvGrpSpPr>
      <p:grpSpPr>
        <a:xfrm>
          <a:off x="0" y="0"/>
          <a:ext cx="0" cy="0"/>
          <a:chOff x="0" y="0"/>
          <a:chExt cx="0" cy="0"/>
        </a:xfrm>
      </p:grpSpPr>
      <p:sp>
        <p:nvSpPr>
          <p:cNvPr id="5" name="Rectangle 3">
            <a:extLst>
              <a:ext uri="{FF2B5EF4-FFF2-40B4-BE49-F238E27FC236}">
                <a16:creationId xmlns:a16="http://schemas.microsoft.com/office/drawing/2014/main" id="{F8509C80-2488-6BEA-A2C2-76F001F2AA0C}"/>
              </a:ext>
            </a:extLst>
          </p:cNvPr>
          <p:cNvSpPr>
            <a:spLocks noChangeArrowheads="1"/>
          </p:cNvSpPr>
          <p:nvPr/>
        </p:nvSpPr>
        <p:spPr bwMode="auto">
          <a:xfrm>
            <a:off x="456774" y="1740306"/>
            <a:ext cx="6500778"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lvl="0" indent="-342900" eaLnBrk="0" fontAlgn="base" hangingPunct="0">
              <a:spcBef>
                <a:spcPct val="0"/>
              </a:spcBef>
              <a:spcAft>
                <a:spcPct val="0"/>
              </a:spcAft>
              <a:buAutoNum type="arabicPeriod"/>
            </a:pPr>
            <a:r>
              <a:rPr lang="de-DE" altLang="de-DE" sz="1400" dirty="0"/>
              <a:t>Finden Sie eine Schule, der Sie einen Besuch der </a:t>
            </a:r>
            <a:r>
              <a:rPr lang="de-DE" altLang="de-DE" sz="1400" dirty="0" err="1"/>
              <a:t>EuroSkills</a:t>
            </a:r>
            <a:r>
              <a:rPr lang="de-DE" altLang="de-DE" sz="1400" dirty="0"/>
              <a:t> Düsseldorf 2027 ermöglichen möchten.</a:t>
            </a:r>
          </a:p>
          <a:p>
            <a:pPr marL="342900" lvl="0" indent="-342900" eaLnBrk="0" fontAlgn="base" hangingPunct="0">
              <a:spcBef>
                <a:spcPct val="0"/>
              </a:spcBef>
              <a:spcAft>
                <a:spcPct val="0"/>
              </a:spcAft>
              <a:buAutoNum type="arabicPeriod"/>
            </a:pPr>
            <a:r>
              <a:rPr lang="de-DE" altLang="de-DE" sz="1400" dirty="0"/>
              <a:t>Klären Sie mit der Schule, welche Transportart (Bus/Bahn) am ehesten in Betracht kommt.</a:t>
            </a:r>
          </a:p>
          <a:p>
            <a:pPr marL="342900" lvl="0" indent="-342900" eaLnBrk="0" fontAlgn="base" hangingPunct="0">
              <a:spcBef>
                <a:spcPct val="0"/>
              </a:spcBef>
              <a:spcAft>
                <a:spcPct val="0"/>
              </a:spcAft>
              <a:buAutoNum type="arabicPeriod"/>
            </a:pPr>
            <a:r>
              <a:rPr lang="de-DE" altLang="de-DE" sz="1400" dirty="0"/>
              <a:t>Buchen Sie für die Schule den Bus oder Zugtickets.</a:t>
            </a:r>
          </a:p>
          <a:p>
            <a:pPr marL="342900" lvl="0" indent="-342900" eaLnBrk="0" fontAlgn="base" hangingPunct="0">
              <a:spcBef>
                <a:spcPct val="0"/>
              </a:spcBef>
              <a:spcAft>
                <a:spcPct val="0"/>
              </a:spcAft>
              <a:buAutoNum type="arabicPeriod"/>
            </a:pPr>
            <a:r>
              <a:rPr lang="de-DE" altLang="de-DE" sz="1400" dirty="0"/>
              <a:t>Erwerben Sie beim entsprechenden Caterer auf der Messe Essensgutscheine, die Sie an die Schulklassen weiterleiten.</a:t>
            </a:r>
          </a:p>
          <a:p>
            <a:pPr marL="342900" lvl="0" indent="-342900" eaLnBrk="0" fontAlgn="base" hangingPunct="0">
              <a:spcBef>
                <a:spcPct val="0"/>
              </a:spcBef>
              <a:spcAft>
                <a:spcPct val="0"/>
              </a:spcAft>
              <a:buAutoNum type="arabicPeriod"/>
            </a:pPr>
            <a:r>
              <a:rPr lang="de-DE" altLang="de-DE" sz="1400" dirty="0"/>
              <a:t>Verteilen Sie am Abfahrtstag (oder vorab) die Willkommenspakete an die Schüler*innen.</a:t>
            </a:r>
          </a:p>
          <a:p>
            <a:pPr marL="342900" lvl="0" indent="-342900" eaLnBrk="0" fontAlgn="base" hangingPunct="0">
              <a:spcBef>
                <a:spcPct val="0"/>
              </a:spcBef>
              <a:spcAft>
                <a:spcPct val="0"/>
              </a:spcAft>
              <a:buAutoNum type="arabicPeriod"/>
            </a:pPr>
            <a:r>
              <a:rPr lang="de-DE" altLang="de-DE" sz="1400" dirty="0"/>
              <a:t>Begleiten Sie die Schule ggf. selbst zu den </a:t>
            </a:r>
            <a:r>
              <a:rPr lang="de-DE" altLang="de-DE" sz="1400" dirty="0" err="1"/>
              <a:t>EuroSkills</a:t>
            </a:r>
            <a:r>
              <a:rPr lang="de-DE" altLang="de-DE" sz="1400" dirty="0"/>
              <a:t> Düsseldorf 2027.</a:t>
            </a:r>
          </a:p>
          <a:p>
            <a:pPr lvl="0" eaLnBrk="0" fontAlgn="base" hangingPunct="0">
              <a:spcBef>
                <a:spcPct val="0"/>
              </a:spcBef>
              <a:spcAft>
                <a:spcPct val="0"/>
              </a:spcAft>
            </a:pPr>
            <a:endParaRPr lang="de-DE" altLang="de-DE" sz="1400" dirty="0"/>
          </a:p>
          <a:p>
            <a:pPr lvl="0" eaLnBrk="0" fontAlgn="base" hangingPunct="0">
              <a:spcBef>
                <a:spcPct val="0"/>
              </a:spcBef>
              <a:spcAft>
                <a:spcPct val="0"/>
              </a:spcAft>
            </a:pPr>
            <a:r>
              <a:rPr lang="de-DE" altLang="de-DE" sz="1400" dirty="0"/>
              <a:t>Gern unterstützt das Team der </a:t>
            </a:r>
            <a:r>
              <a:rPr lang="de-DE" altLang="de-DE" sz="1400" dirty="0" err="1"/>
              <a:t>EuroSkills</a:t>
            </a:r>
            <a:r>
              <a:rPr lang="de-DE" altLang="de-DE" sz="1400" dirty="0"/>
              <a:t> Düsseldorf 2027 bei der Vermittlung von Busunternehmen, sofern wir in Ihrer Region über Kontakte verfügen. Darüber hinaus geben wir rechtzeitig Informationen zum Ablauf und der Abrechnung der Verpflegung (Essensgutscheine). Für die Willkommenspakete stellen wir kostenfreies Informationsmaterial sowie kleinere Giveaways (Sticker, Magnete) zur Verfügung und unterstützen wenn gewünscht bei der Auswahl / Bestellung weiterer Giveaways.</a:t>
            </a:r>
          </a:p>
        </p:txBody>
      </p:sp>
      <p:sp>
        <p:nvSpPr>
          <p:cNvPr id="4" name="Inhaltsplatzhalter 3">
            <a:extLst>
              <a:ext uri="{FF2B5EF4-FFF2-40B4-BE49-F238E27FC236}">
                <a16:creationId xmlns:a16="http://schemas.microsoft.com/office/drawing/2014/main" id="{7117DA08-7ED3-5DE0-978D-7098C64D9CBC}"/>
              </a:ext>
            </a:extLst>
          </p:cNvPr>
          <p:cNvSpPr>
            <a:spLocks noGrp="1"/>
          </p:cNvSpPr>
          <p:nvPr>
            <p:ph sz="quarter" idx="10"/>
          </p:nvPr>
        </p:nvSpPr>
        <p:spPr>
          <a:xfrm>
            <a:off x="247152" y="979247"/>
            <a:ext cx="6156357" cy="761059"/>
          </a:xfrm>
        </p:spPr>
        <p:txBody>
          <a:bodyPr/>
          <a:lstStyle/>
          <a:p>
            <a:r>
              <a:rPr lang="de-DE" sz="3600" dirty="0"/>
              <a:t>Der Ablauf</a:t>
            </a:r>
          </a:p>
        </p:txBody>
      </p:sp>
      <p:grpSp>
        <p:nvGrpSpPr>
          <p:cNvPr id="10" name="Gruppieren 9">
            <a:extLst>
              <a:ext uri="{FF2B5EF4-FFF2-40B4-BE49-F238E27FC236}">
                <a16:creationId xmlns:a16="http://schemas.microsoft.com/office/drawing/2014/main" id="{7BCA5413-F7E8-E2D9-E019-E087CD8A4C3C}"/>
              </a:ext>
            </a:extLst>
          </p:cNvPr>
          <p:cNvGrpSpPr/>
          <p:nvPr/>
        </p:nvGrpSpPr>
        <p:grpSpPr>
          <a:xfrm>
            <a:off x="456774" y="5779450"/>
            <a:ext cx="1887034" cy="846881"/>
            <a:chOff x="2891442" y="5710624"/>
            <a:chExt cx="1887034" cy="846881"/>
          </a:xfrm>
        </p:grpSpPr>
        <p:pic>
          <p:nvPicPr>
            <p:cNvPr id="8" name="Grafik 7">
              <a:extLst>
                <a:ext uri="{FF2B5EF4-FFF2-40B4-BE49-F238E27FC236}">
                  <a16:creationId xmlns:a16="http://schemas.microsoft.com/office/drawing/2014/main" id="{D8E0023C-D8B9-6B9D-60B5-3D99A84BCC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9006" y="6117511"/>
              <a:ext cx="1171117" cy="439994"/>
            </a:xfrm>
            <a:prstGeom prst="rect">
              <a:avLst/>
            </a:prstGeom>
          </p:spPr>
        </p:pic>
        <p:sp>
          <p:nvSpPr>
            <p:cNvPr id="6" name="Rectangle 6">
              <a:extLst>
                <a:ext uri="{FF2B5EF4-FFF2-40B4-BE49-F238E27FC236}">
                  <a16:creationId xmlns:a16="http://schemas.microsoft.com/office/drawing/2014/main" id="{8A69AB58-24C1-8060-937E-404BBB2F45D7}"/>
                </a:ext>
              </a:extLst>
            </p:cNvPr>
            <p:cNvSpPr>
              <a:spLocks noChangeArrowheads="1"/>
            </p:cNvSpPr>
            <p:nvPr/>
          </p:nvSpPr>
          <p:spPr bwMode="auto">
            <a:xfrm>
              <a:off x="2891442" y="5710624"/>
              <a:ext cx="188703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spcBef>
                  <a:spcPct val="0"/>
                </a:spcBef>
                <a:spcAft>
                  <a:spcPct val="0"/>
                </a:spcAft>
                <a:buClrTx/>
                <a:buSzTx/>
                <a:buFontTx/>
                <a:buNone/>
                <a:tabLst/>
              </a:pPr>
              <a:r>
                <a:rPr kumimoji="0" lang="de-DE" altLang="de-DE" sz="1000" b="0" i="0" u="none" strike="noStrike" cap="none" normalizeH="0" baseline="0" dirty="0">
                  <a:ln>
                    <a:noFill/>
                  </a:ln>
                  <a:effectLst/>
                  <a:latin typeface="+mj-lt"/>
                </a:rPr>
                <a:t>In Partnerschaft mit</a:t>
              </a:r>
            </a:p>
          </p:txBody>
        </p:sp>
      </p:grpSp>
    </p:spTree>
    <p:extLst>
      <p:ext uri="{BB962C8B-B14F-4D97-AF65-F5344CB8AC3E}">
        <p14:creationId xmlns:p14="http://schemas.microsoft.com/office/powerpoint/2010/main" val="4133759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Person, Kleidung, Zuschauer, Veranstaltung enthält.&#10;&#10;KI-generierte Inhalte können fehlerhaft sein.">
            <a:extLst>
              <a:ext uri="{FF2B5EF4-FFF2-40B4-BE49-F238E27FC236}">
                <a16:creationId xmlns:a16="http://schemas.microsoft.com/office/drawing/2014/main" id="{B5796362-F0B7-E95C-87CA-92E2DA707ED2}"/>
              </a:ext>
            </a:extLst>
          </p:cNvPr>
          <p:cNvPicPr>
            <a:picLocks noChangeAspect="1"/>
          </p:cNvPicPr>
          <p:nvPr/>
        </p:nvPicPr>
        <p:blipFill>
          <a:blip r:embed="rId2" cstate="email">
            <a:extLst>
              <a:ext uri="{28A0092B-C50C-407E-A947-70E740481C1C}">
                <a14:useLocalDpi xmlns:a14="http://schemas.microsoft.com/office/drawing/2010/main"/>
              </a:ext>
            </a:extLst>
          </a:blip>
          <a:srcRect l="547" t="1023" r="547" b="15631"/>
          <a:stretch>
            <a:fillRect/>
          </a:stretch>
        </p:blipFill>
        <p:spPr>
          <a:xfrm>
            <a:off x="1" y="1"/>
            <a:ext cx="12192000" cy="6849226"/>
          </a:xfrm>
          <a:prstGeom prst="rect">
            <a:avLst/>
          </a:prstGeom>
        </p:spPr>
      </p:pic>
      <p:grpSp>
        <p:nvGrpSpPr>
          <p:cNvPr id="2" name="Gruppieren 1">
            <a:extLst>
              <a:ext uri="{FF2B5EF4-FFF2-40B4-BE49-F238E27FC236}">
                <a16:creationId xmlns:a16="http://schemas.microsoft.com/office/drawing/2014/main" id="{F8E5F614-7D58-2D05-D74C-59D6EB49FA52}"/>
              </a:ext>
            </a:extLst>
          </p:cNvPr>
          <p:cNvGrpSpPr>
            <a:grpSpLocks noGrp="1" noUngrp="1" noRot="1" noMove="1" noResize="1"/>
          </p:cNvGrpSpPr>
          <p:nvPr/>
        </p:nvGrpSpPr>
        <p:grpSpPr>
          <a:xfrm>
            <a:off x="8881187" y="8774"/>
            <a:ext cx="3130163" cy="1384015"/>
            <a:chOff x="10202751" y="-321"/>
            <a:chExt cx="2322187" cy="1060245"/>
          </a:xfrm>
        </p:grpSpPr>
        <p:pic>
          <p:nvPicPr>
            <p:cNvPr id="3" name="Grafik 2">
              <a:extLst>
                <a:ext uri="{FF2B5EF4-FFF2-40B4-BE49-F238E27FC236}">
                  <a16:creationId xmlns:a16="http://schemas.microsoft.com/office/drawing/2014/main" id="{C66428C2-AACC-9800-6FB6-CE378EF5F7F6}"/>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3"/>
                </a:ext>
              </a:extLst>
            </a:blip>
            <a:stretch>
              <a:fillRect/>
            </a:stretch>
          </p:blipFill>
          <p:spPr>
            <a:xfrm>
              <a:off x="10202751" y="228336"/>
              <a:ext cx="1087114" cy="638213"/>
            </a:xfrm>
            <a:prstGeom prst="rect">
              <a:avLst/>
            </a:prstGeom>
          </p:spPr>
        </p:pic>
        <p:pic>
          <p:nvPicPr>
            <p:cNvPr id="4" name="Grafik 3">
              <a:extLst>
                <a:ext uri="{FF2B5EF4-FFF2-40B4-BE49-F238E27FC236}">
                  <a16:creationId xmlns:a16="http://schemas.microsoft.com/office/drawing/2014/main" id="{36F78FC7-34F1-4C72-D0D9-7E48895D2123}"/>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4"/>
                </a:ext>
              </a:extLst>
            </a:blip>
            <a:stretch>
              <a:fillRect/>
            </a:stretch>
          </p:blipFill>
          <p:spPr>
            <a:xfrm>
              <a:off x="11447526" y="-321"/>
              <a:ext cx="1077412" cy="1060245"/>
            </a:xfrm>
            <a:prstGeom prst="rect">
              <a:avLst/>
            </a:prstGeom>
          </p:spPr>
        </p:pic>
      </p:grpSp>
      <p:pic>
        <p:nvPicPr>
          <p:cNvPr id="6" name="Grafik 5">
            <a:extLst>
              <a:ext uri="{FF2B5EF4-FFF2-40B4-BE49-F238E27FC236}">
                <a16:creationId xmlns:a16="http://schemas.microsoft.com/office/drawing/2014/main" id="{BA2D3315-F6BE-9460-F0EA-78DE93DE55D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38446" y="307257"/>
            <a:ext cx="6052922" cy="6251379"/>
          </a:xfrm>
          <a:prstGeom prst="rect">
            <a:avLst/>
          </a:prstGeom>
        </p:spPr>
      </p:pic>
    </p:spTree>
    <p:extLst>
      <p:ext uri="{BB962C8B-B14F-4D97-AF65-F5344CB8AC3E}">
        <p14:creationId xmlns:p14="http://schemas.microsoft.com/office/powerpoint/2010/main" val="13022885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7063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89478202-21D9-4A66-9DD3-C4335915A8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4249" y="2565885"/>
            <a:ext cx="7846198" cy="1981868"/>
          </a:xfrm>
          <a:prstGeom prst="rect">
            <a:avLst/>
          </a:prstGeom>
        </p:spPr>
      </p:pic>
    </p:spTree>
    <p:extLst>
      <p:ext uri="{BB962C8B-B14F-4D97-AF65-F5344CB8AC3E}">
        <p14:creationId xmlns:p14="http://schemas.microsoft.com/office/powerpoint/2010/main" val="16016764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EA5D92B-E15B-6EC2-0E72-068ACB1F2354}"/>
              </a:ext>
            </a:extLst>
          </p:cNvPr>
          <p:cNvSpPr>
            <a:spLocks noGrp="1"/>
          </p:cNvSpPr>
          <p:nvPr>
            <p:ph sz="quarter" idx="10"/>
          </p:nvPr>
        </p:nvSpPr>
        <p:spPr/>
        <p:txBody>
          <a:bodyPr/>
          <a:lstStyle/>
          <a:p>
            <a:r>
              <a:rPr lang="de-DE" dirty="0"/>
              <a:t>Vielen Dank!</a:t>
            </a:r>
          </a:p>
        </p:txBody>
      </p:sp>
      <p:sp>
        <p:nvSpPr>
          <p:cNvPr id="3" name="Inhaltsplatzhalter 2">
            <a:extLst>
              <a:ext uri="{FF2B5EF4-FFF2-40B4-BE49-F238E27FC236}">
                <a16:creationId xmlns:a16="http://schemas.microsoft.com/office/drawing/2014/main" id="{30208A0D-97EE-8FDA-8DF6-2D14F9BA3D50}"/>
              </a:ext>
            </a:extLst>
          </p:cNvPr>
          <p:cNvSpPr>
            <a:spLocks noGrp="1"/>
          </p:cNvSpPr>
          <p:nvPr>
            <p:ph sz="quarter" idx="11"/>
          </p:nvPr>
        </p:nvSpPr>
        <p:spPr>
          <a:xfrm>
            <a:off x="344376" y="2642823"/>
            <a:ext cx="5445165" cy="2182206"/>
          </a:xfrm>
        </p:spPr>
        <p:txBody>
          <a:bodyPr/>
          <a:lstStyle/>
          <a:p>
            <a:pPr>
              <a:lnSpc>
                <a:spcPct val="100000"/>
              </a:lnSpc>
            </a:pPr>
            <a:r>
              <a:rPr lang="de-DE" dirty="0"/>
              <a:t>EuroSkills Düsseldorf 2027</a:t>
            </a:r>
          </a:p>
          <a:p>
            <a:pPr>
              <a:lnSpc>
                <a:spcPct val="100000"/>
              </a:lnSpc>
            </a:pPr>
            <a:endParaRPr lang="de-DE" dirty="0"/>
          </a:p>
          <a:p>
            <a:pPr>
              <a:lnSpc>
                <a:spcPct val="100000"/>
              </a:lnSpc>
            </a:pPr>
            <a:r>
              <a:rPr lang="de-DE" dirty="0">
                <a:hlinkClick r:id="rId3">
                  <a:extLst>
                    <a:ext uri="{A12FA001-AC4F-418D-AE19-62706E023703}">
                      <ahyp:hlinkClr xmlns:ahyp="http://schemas.microsoft.com/office/drawing/2018/hyperlinkcolor" val="tx"/>
                    </a:ext>
                  </a:extLst>
                </a:hlinkClick>
              </a:rPr>
              <a:t>schulen@euroskills2027.com</a:t>
            </a:r>
            <a:endParaRPr lang="de-DE" dirty="0"/>
          </a:p>
          <a:p>
            <a:pPr>
              <a:lnSpc>
                <a:spcPct val="100000"/>
              </a:lnSpc>
            </a:pPr>
            <a:endParaRPr lang="de-DE" dirty="0"/>
          </a:p>
          <a:p>
            <a:pPr>
              <a:lnSpc>
                <a:spcPct val="100000"/>
              </a:lnSpc>
            </a:pPr>
            <a:r>
              <a:rPr lang="de-DE" dirty="0">
                <a:hlinkClick r:id="rId4">
                  <a:extLst>
                    <a:ext uri="{A12FA001-AC4F-418D-AE19-62706E023703}">
                      <ahyp:hlinkClr xmlns:ahyp="http://schemas.microsoft.com/office/drawing/2018/hyperlinkcolor" val="tx"/>
                    </a:ext>
                  </a:extLst>
                </a:hlinkClick>
              </a:rPr>
              <a:t>www.euroskills2027.com</a:t>
            </a:r>
            <a:endParaRPr lang="de-DE" dirty="0"/>
          </a:p>
          <a:p>
            <a:endParaRPr lang="de-DE" dirty="0"/>
          </a:p>
        </p:txBody>
      </p:sp>
      <p:pic>
        <p:nvPicPr>
          <p:cNvPr id="4" name="Grafik 3">
            <a:extLst>
              <a:ext uri="{FF2B5EF4-FFF2-40B4-BE49-F238E27FC236}">
                <a16:creationId xmlns:a16="http://schemas.microsoft.com/office/drawing/2014/main" id="{F06887B8-376F-CA9B-6C57-FFE85F7BA0E8}"/>
              </a:ext>
            </a:extLst>
          </p:cNvPr>
          <p:cNvPicPr>
            <a:picLocks noGrp="1" noRot="1" noMove="1" noResize="1" noEditPoints="1" noAdjustHandles="1" noChangeArrowheads="1" noChangeShapeType="1" noCrop="1"/>
          </p:cNvPicPr>
          <p:nvPr/>
        </p:nvPicPr>
        <p:blipFill>
          <a:blip>
            <a:extLst>
              <a:ext uri="{96DAC541-7B7A-43D3-8B79-37D633B846F1}">
                <asvg:svgBlip xmlns:asvg="http://schemas.microsoft.com/office/drawing/2016/SVG/main" r:embed="rId5"/>
              </a:ext>
            </a:extLst>
          </a:blip>
          <a:stretch>
            <a:fillRect/>
          </a:stretch>
        </p:blipFill>
        <p:spPr>
          <a:xfrm>
            <a:off x="10443266" y="359318"/>
            <a:ext cx="1227744" cy="1221288"/>
          </a:xfrm>
          <a:prstGeom prst="rect">
            <a:avLst/>
          </a:prstGeom>
        </p:spPr>
      </p:pic>
    </p:spTree>
    <p:extLst>
      <p:ext uri="{BB962C8B-B14F-4D97-AF65-F5344CB8AC3E}">
        <p14:creationId xmlns:p14="http://schemas.microsoft.com/office/powerpoint/2010/main" val="2727368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7811E-FA1F-9229-BD1C-92943810DEA7}"/>
            </a:ext>
          </a:extLst>
        </p:cNvPr>
        <p:cNvGrpSpPr/>
        <p:nvPr/>
      </p:nvGrpSpPr>
      <p:grpSpPr>
        <a:xfrm>
          <a:off x="0" y="0"/>
          <a:ext cx="0" cy="0"/>
          <a:chOff x="0" y="0"/>
          <a:chExt cx="0" cy="0"/>
        </a:xfrm>
      </p:grpSpPr>
      <p:sp>
        <p:nvSpPr>
          <p:cNvPr id="14" name="Untertitel 2">
            <a:extLst>
              <a:ext uri="{FF2B5EF4-FFF2-40B4-BE49-F238E27FC236}">
                <a16:creationId xmlns:a16="http://schemas.microsoft.com/office/drawing/2014/main" id="{8D2BEF99-C6A0-E7D9-20DC-76AE5E562C94}"/>
              </a:ext>
            </a:extLst>
          </p:cNvPr>
          <p:cNvSpPr txBox="1">
            <a:spLocks/>
          </p:cNvSpPr>
          <p:nvPr/>
        </p:nvSpPr>
        <p:spPr>
          <a:xfrm>
            <a:off x="1459164" y="2517951"/>
            <a:ext cx="8192836" cy="307004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None/>
            </a:pPr>
            <a:r>
              <a:rPr lang="de-DE" altLang="de-DE" sz="1600" dirty="0">
                <a:latin typeface="Arial" panose="020B0604020202020204" pitchFamily="34" charset="0"/>
                <a:cs typeface="Arial" panose="020B0604020202020204" pitchFamily="34" charset="0"/>
              </a:rPr>
              <a:t>Internationale Berufswettbewerbe fördern seit den 1950er Jahren Exzellenz in der beruflichen Bildung. Mit WorldSkills Europe, gegründet 2007, und den seit 2008 ausgetragenen </a:t>
            </a:r>
            <a:r>
              <a:rPr lang="de-DE" altLang="de-DE" sz="1600" dirty="0" err="1">
                <a:latin typeface="Arial" panose="020B0604020202020204" pitchFamily="34" charset="0"/>
                <a:cs typeface="Arial" panose="020B0604020202020204" pitchFamily="34" charset="0"/>
              </a:rPr>
              <a:t>EuroSkills</a:t>
            </a:r>
            <a:r>
              <a:rPr lang="de-DE" altLang="de-DE" sz="1600" dirty="0">
                <a:latin typeface="Arial" panose="020B0604020202020204" pitchFamily="34" charset="0"/>
                <a:cs typeface="Arial" panose="020B0604020202020204" pitchFamily="34" charset="0"/>
              </a:rPr>
              <a:t> wurde dieses Konzept auf europäischer Ebene etabliert. Die Europameisterschaften der Berufe finden alle zwei Jahre im Wechsel mit den WorldSkills statt.</a:t>
            </a:r>
          </a:p>
          <a:p>
            <a:pPr marL="0" indent="0" eaLnBrk="0" fontAlgn="base" hangingPunct="0">
              <a:lnSpc>
                <a:spcPct val="100000"/>
              </a:lnSpc>
              <a:spcBef>
                <a:spcPct val="0"/>
              </a:spcBef>
              <a:spcAft>
                <a:spcPct val="0"/>
              </a:spcAft>
              <a:buNone/>
            </a:pPr>
            <a:r>
              <a:rPr lang="de-DE" altLang="de-DE" sz="1600" dirty="0" err="1">
                <a:latin typeface="Arial" panose="020B0604020202020204" pitchFamily="34" charset="0"/>
                <a:cs typeface="Arial" panose="020B0604020202020204" pitchFamily="34" charset="0"/>
              </a:rPr>
              <a:t>EuroSkills</a:t>
            </a:r>
            <a:r>
              <a:rPr lang="de-DE" altLang="de-DE" sz="1600" dirty="0">
                <a:latin typeface="Arial" panose="020B0604020202020204" pitchFamily="34" charset="0"/>
                <a:cs typeface="Arial" panose="020B0604020202020204" pitchFamily="34" charset="0"/>
              </a:rPr>
              <a:t> sind der europäische Maßstab für leistungsstarke berufliche Bildung, stärken die Zusammenarbeit von Schulen, Wirtschaft und Politik und fördern gezielt junge Fachkräfte. </a:t>
            </a:r>
            <a:r>
              <a:rPr lang="de-DE" altLang="de-DE" sz="1600" dirty="0" err="1">
                <a:latin typeface="Arial" panose="020B0604020202020204" pitchFamily="34" charset="0"/>
                <a:cs typeface="Arial" panose="020B0604020202020204" pitchFamily="34" charset="0"/>
              </a:rPr>
              <a:t>EuroSkills</a:t>
            </a:r>
            <a:r>
              <a:rPr lang="de-DE" altLang="de-DE" sz="1600" dirty="0">
                <a:latin typeface="Arial" panose="020B0604020202020204" pitchFamily="34" charset="0"/>
                <a:cs typeface="Arial" panose="020B0604020202020204" pitchFamily="34" charset="0"/>
              </a:rPr>
              <a:t> Düsseldorf 2027 setzt diese Impulse fort und richtet den Fokus auf Berufsorientierung, Talentförderung und Fachkräftesicherung in Europa – insbesondere für Schülerinnen und Schüler ab Sekundarstufe II bis zur beruflichen Ausbildung.</a:t>
            </a:r>
          </a:p>
        </p:txBody>
      </p:sp>
      <p:cxnSp>
        <p:nvCxnSpPr>
          <p:cNvPr id="17" name="Gerade Verbindung mit Pfeil 16">
            <a:extLst>
              <a:ext uri="{FF2B5EF4-FFF2-40B4-BE49-F238E27FC236}">
                <a16:creationId xmlns:a16="http://schemas.microsoft.com/office/drawing/2014/main" id="{6CB1AE8B-C980-20AF-96E4-0DCC3F37D5FD}"/>
              </a:ext>
            </a:extLst>
          </p:cNvPr>
          <p:cNvCxnSpPr/>
          <p:nvPr/>
        </p:nvCxnSpPr>
        <p:spPr>
          <a:xfrm>
            <a:off x="1459164" y="5731272"/>
            <a:ext cx="7295669" cy="6703"/>
          </a:xfrm>
          <a:prstGeom prst="straightConnector1">
            <a:avLst/>
          </a:prstGeom>
          <a:ln w="6350">
            <a:solidFill>
              <a:srgbClr val="331ED9"/>
            </a:solidFill>
          </a:ln>
        </p:spPr>
        <p:style>
          <a:lnRef idx="2">
            <a:schemeClr val="accent1"/>
          </a:lnRef>
          <a:fillRef idx="0">
            <a:schemeClr val="accent1"/>
          </a:fillRef>
          <a:effectRef idx="1">
            <a:schemeClr val="accent1"/>
          </a:effectRef>
          <a:fontRef idx="minor">
            <a:schemeClr val="tx1"/>
          </a:fontRef>
        </p:style>
      </p:cxnSp>
      <p:sp>
        <p:nvSpPr>
          <p:cNvPr id="3" name="Textplatzhalter 10">
            <a:extLst>
              <a:ext uri="{FF2B5EF4-FFF2-40B4-BE49-F238E27FC236}">
                <a16:creationId xmlns:a16="http://schemas.microsoft.com/office/drawing/2014/main" id="{132A5ED7-FA86-35F2-4F02-8523D2A7CCD7}"/>
              </a:ext>
            </a:extLst>
          </p:cNvPr>
          <p:cNvSpPr>
            <a:spLocks noGrp="1"/>
          </p:cNvSpPr>
          <p:nvPr>
            <p:ph type="body" sz="quarter" idx="10" hasCustomPrompt="1"/>
          </p:nvPr>
        </p:nvSpPr>
        <p:spPr>
          <a:xfrm>
            <a:off x="1459164" y="1270000"/>
            <a:ext cx="8519959" cy="865855"/>
          </a:xfrm>
          <a:prstGeom prst="rect">
            <a:avLst/>
          </a:prstGeom>
        </p:spPr>
        <p:txBody>
          <a:bodyPr/>
          <a:lstStyle>
            <a:lvl2pPr marL="457200" indent="0">
              <a:buNone/>
              <a:defRPr/>
            </a:lvl2pPr>
            <a:lvl5pPr marL="1828800" indent="0">
              <a:buNone/>
              <a:defRPr/>
            </a:lvl5pPr>
          </a:lstStyle>
          <a:p>
            <a:pPr marL="0" indent="0">
              <a:lnSpc>
                <a:spcPct val="100000"/>
              </a:lnSpc>
              <a:spcBef>
                <a:spcPts val="0"/>
              </a:spcBef>
              <a:buNone/>
            </a:pPr>
            <a:r>
              <a:rPr lang="de-DE" sz="2800" b="1" dirty="0" err="1">
                <a:solidFill>
                  <a:srgbClr val="331ED9"/>
                </a:solidFill>
                <a:latin typeface="Arial"/>
                <a:ea typeface="Verdana"/>
                <a:cs typeface="+mn-lt"/>
              </a:rPr>
              <a:t>Euroskills</a:t>
            </a:r>
            <a:r>
              <a:rPr lang="de-DE" sz="2800" b="1" dirty="0">
                <a:solidFill>
                  <a:srgbClr val="331ED9"/>
                </a:solidFill>
                <a:latin typeface="Arial"/>
                <a:ea typeface="Verdana"/>
                <a:cs typeface="+mn-lt"/>
              </a:rPr>
              <a:t> Düsseldorf 2027 – Europäische Spitzenförderung für berufliche Bildung</a:t>
            </a:r>
          </a:p>
        </p:txBody>
      </p:sp>
    </p:spTree>
    <p:extLst>
      <p:ext uri="{BB962C8B-B14F-4D97-AF65-F5344CB8AC3E}">
        <p14:creationId xmlns:p14="http://schemas.microsoft.com/office/powerpoint/2010/main" val="85983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Untertitel 2">
            <a:extLst>
              <a:ext uri="{FF2B5EF4-FFF2-40B4-BE49-F238E27FC236}">
                <a16:creationId xmlns:a16="http://schemas.microsoft.com/office/drawing/2014/main" id="{8A50F2F9-C9D8-ED30-F812-51FCC8D2CEBD}"/>
              </a:ext>
            </a:extLst>
          </p:cNvPr>
          <p:cNvSpPr txBox="1">
            <a:spLocks/>
          </p:cNvSpPr>
          <p:nvPr/>
        </p:nvSpPr>
        <p:spPr>
          <a:xfrm>
            <a:off x="1381125" y="4020129"/>
            <a:ext cx="7633486" cy="171114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de-DE" sz="1600" dirty="0">
                <a:solidFill>
                  <a:srgbClr val="331ED9"/>
                </a:solidFill>
                <a:latin typeface="Arial"/>
                <a:ea typeface="+mn-lt"/>
                <a:cs typeface="+mn-lt"/>
              </a:rPr>
              <a:t>Alle zwei Jahre kommen Hunderte der talentiertesten jungen Fachkräfte aus über 30 europäischen Ländern zusammen. In einem dreitägigen Wettkampf lösen sie unter strengen Zeitvorgaben anspruchsvolle technische Aufgaben. Dabei zeigen sie präzise, komplexe Fertigkeiten, die sie in Ausbildung und Praxis erworben haben, und beweisen Spitzenleistung auf internationalem Niveau. </a:t>
            </a:r>
          </a:p>
        </p:txBody>
      </p:sp>
      <p:cxnSp>
        <p:nvCxnSpPr>
          <p:cNvPr id="17" name="Gerade Verbindung mit Pfeil 16">
            <a:extLst>
              <a:ext uri="{FF2B5EF4-FFF2-40B4-BE49-F238E27FC236}">
                <a16:creationId xmlns:a16="http://schemas.microsoft.com/office/drawing/2014/main" id="{CB16C95D-9A27-5999-68B2-6B9F0CD515E8}"/>
              </a:ext>
            </a:extLst>
          </p:cNvPr>
          <p:cNvCxnSpPr/>
          <p:nvPr/>
        </p:nvCxnSpPr>
        <p:spPr>
          <a:xfrm>
            <a:off x="1459164" y="5731272"/>
            <a:ext cx="7295669" cy="6703"/>
          </a:xfrm>
          <a:prstGeom prst="straightConnector1">
            <a:avLst/>
          </a:prstGeom>
          <a:ln w="6350">
            <a:solidFill>
              <a:srgbClr val="331ED9"/>
            </a:solidFill>
          </a:ln>
        </p:spPr>
        <p:style>
          <a:lnRef idx="2">
            <a:schemeClr val="accent1"/>
          </a:lnRef>
          <a:fillRef idx="0">
            <a:schemeClr val="accent1"/>
          </a:fillRef>
          <a:effectRef idx="1">
            <a:schemeClr val="accent1"/>
          </a:effectRef>
          <a:fontRef idx="minor">
            <a:schemeClr val="tx1"/>
          </a:fontRef>
        </p:style>
      </p:cxnSp>
      <p:sp>
        <p:nvSpPr>
          <p:cNvPr id="3" name="Textplatzhalter 10">
            <a:extLst>
              <a:ext uri="{FF2B5EF4-FFF2-40B4-BE49-F238E27FC236}">
                <a16:creationId xmlns:a16="http://schemas.microsoft.com/office/drawing/2014/main" id="{31785952-F3B3-BD7E-1159-5C13ABC2B144}"/>
              </a:ext>
            </a:extLst>
          </p:cNvPr>
          <p:cNvSpPr>
            <a:spLocks noGrp="1"/>
          </p:cNvSpPr>
          <p:nvPr>
            <p:ph type="body" sz="quarter" idx="10" hasCustomPrompt="1"/>
          </p:nvPr>
        </p:nvSpPr>
        <p:spPr>
          <a:xfrm>
            <a:off x="1381125" y="3306619"/>
            <a:ext cx="8519959" cy="865855"/>
          </a:xfrm>
          <a:prstGeom prst="rect">
            <a:avLst/>
          </a:prstGeom>
        </p:spPr>
        <p:txBody>
          <a:bodyPr/>
          <a:lstStyle>
            <a:lvl2pPr marL="457200" indent="0">
              <a:buNone/>
              <a:defRPr/>
            </a:lvl2pPr>
            <a:lvl5pPr marL="1828800" indent="0">
              <a:buNone/>
              <a:defRPr/>
            </a:lvl5pPr>
          </a:lstStyle>
          <a:p>
            <a:pPr marL="0" indent="0">
              <a:lnSpc>
                <a:spcPct val="100000"/>
              </a:lnSpc>
              <a:spcBef>
                <a:spcPts val="0"/>
              </a:spcBef>
              <a:buNone/>
            </a:pPr>
            <a:r>
              <a:rPr lang="de-DE" sz="2800" b="1" dirty="0">
                <a:solidFill>
                  <a:srgbClr val="331ED9"/>
                </a:solidFill>
                <a:latin typeface="Arial"/>
                <a:ea typeface="Verdana"/>
                <a:cs typeface="+mn-lt"/>
              </a:rPr>
              <a:t>Was sind eigentlich die </a:t>
            </a:r>
            <a:r>
              <a:rPr lang="de-DE" sz="2800" b="1" dirty="0" err="1">
                <a:solidFill>
                  <a:srgbClr val="331ED9"/>
                </a:solidFill>
                <a:latin typeface="Arial"/>
                <a:ea typeface="Verdana"/>
                <a:cs typeface="+mn-lt"/>
              </a:rPr>
              <a:t>EuroSkills</a:t>
            </a:r>
            <a:r>
              <a:rPr lang="de-DE" sz="2800" b="1" dirty="0">
                <a:solidFill>
                  <a:srgbClr val="331ED9"/>
                </a:solidFill>
                <a:latin typeface="Arial"/>
                <a:ea typeface="Verdana"/>
                <a:cs typeface="+mn-lt"/>
              </a:rPr>
              <a:t>?</a:t>
            </a:r>
          </a:p>
        </p:txBody>
      </p:sp>
    </p:spTree>
    <p:extLst>
      <p:ext uri="{BB962C8B-B14F-4D97-AF65-F5344CB8AC3E}">
        <p14:creationId xmlns:p14="http://schemas.microsoft.com/office/powerpoint/2010/main" val="1577499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A6C0681-4CDC-327B-DD94-BBBF051556CF}"/>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8A81F8A1-34EA-5FEA-C577-4F417D88B7E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828" y="3637358"/>
            <a:ext cx="3079249" cy="2212605"/>
          </a:xfrm>
          <a:prstGeom prst="rect">
            <a:avLst/>
          </a:prstGeom>
        </p:spPr>
      </p:pic>
      <p:sp>
        <p:nvSpPr>
          <p:cNvPr id="7" name="Untertitel 2">
            <a:extLst>
              <a:ext uri="{FF2B5EF4-FFF2-40B4-BE49-F238E27FC236}">
                <a16:creationId xmlns:a16="http://schemas.microsoft.com/office/drawing/2014/main" id="{73D18920-B243-ECBC-936B-BDF585C1A7BE}"/>
              </a:ext>
            </a:extLst>
          </p:cNvPr>
          <p:cNvSpPr txBox="1">
            <a:spLocks/>
          </p:cNvSpPr>
          <p:nvPr/>
        </p:nvSpPr>
        <p:spPr>
          <a:xfrm>
            <a:off x="490830" y="1498023"/>
            <a:ext cx="11723426" cy="92433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de-DE" sz="4000" b="1" dirty="0">
                <a:solidFill>
                  <a:schemeClr val="bg1"/>
                </a:solidFill>
                <a:latin typeface="Arial"/>
                <a:ea typeface="+mn-lt"/>
                <a:cs typeface="Arial"/>
              </a:rPr>
              <a:t>Deutschland und Luxemburg in Partnerschaft</a:t>
            </a:r>
            <a:endParaRPr lang="de-DE" sz="4000" dirty="0">
              <a:solidFill>
                <a:schemeClr val="bg1"/>
              </a:solidFill>
              <a:cs typeface="Arial"/>
            </a:endParaRPr>
          </a:p>
        </p:txBody>
      </p:sp>
      <p:pic>
        <p:nvPicPr>
          <p:cNvPr id="4" name="Grafik 3">
            <a:extLst>
              <a:ext uri="{FF2B5EF4-FFF2-40B4-BE49-F238E27FC236}">
                <a16:creationId xmlns:a16="http://schemas.microsoft.com/office/drawing/2014/main" id="{05541BE5-C3C1-CD34-2A42-D60F7A42330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770034" y="2501089"/>
            <a:ext cx="2444222" cy="2626238"/>
          </a:xfrm>
          <a:prstGeom prst="rect">
            <a:avLst/>
          </a:prstGeom>
        </p:spPr>
      </p:pic>
      <p:sp>
        <p:nvSpPr>
          <p:cNvPr id="2" name="Untertitel 2">
            <a:extLst>
              <a:ext uri="{FF2B5EF4-FFF2-40B4-BE49-F238E27FC236}">
                <a16:creationId xmlns:a16="http://schemas.microsoft.com/office/drawing/2014/main" id="{AB590103-8A97-E471-B29A-3FADADD0C41F}"/>
              </a:ext>
            </a:extLst>
          </p:cNvPr>
          <p:cNvSpPr txBox="1">
            <a:spLocks/>
          </p:cNvSpPr>
          <p:nvPr/>
        </p:nvSpPr>
        <p:spPr>
          <a:xfrm flipV="1">
            <a:off x="1960811" y="3962399"/>
            <a:ext cx="5156678" cy="239075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de-DE" sz="2200" dirty="0">
              <a:solidFill>
                <a:schemeClr val="bg1"/>
              </a:solidFill>
              <a:latin typeface="Arial"/>
              <a:ea typeface="+mn-lt"/>
              <a:cs typeface="+mn-lt"/>
            </a:endParaRPr>
          </a:p>
        </p:txBody>
      </p:sp>
      <p:cxnSp>
        <p:nvCxnSpPr>
          <p:cNvPr id="14" name="Gerade Verbindung mit Pfeil 13">
            <a:extLst>
              <a:ext uri="{FF2B5EF4-FFF2-40B4-BE49-F238E27FC236}">
                <a16:creationId xmlns:a16="http://schemas.microsoft.com/office/drawing/2014/main" id="{4414B103-A238-2B0D-8213-7BD3B884EC0F}"/>
              </a:ext>
            </a:extLst>
          </p:cNvPr>
          <p:cNvCxnSpPr>
            <a:cxnSpLocks/>
          </p:cNvCxnSpPr>
          <p:nvPr/>
        </p:nvCxnSpPr>
        <p:spPr>
          <a:xfrm>
            <a:off x="2761484" y="4905362"/>
            <a:ext cx="6327097" cy="0"/>
          </a:xfrm>
          <a:prstGeom prst="straightConnector1">
            <a:avLst/>
          </a:prstGeom>
          <a:ln w="6350">
            <a:solidFill>
              <a:srgbClr val="331ED9"/>
            </a:solidFill>
          </a:ln>
        </p:spPr>
        <p:style>
          <a:lnRef idx="2">
            <a:schemeClr val="accent1"/>
          </a:lnRef>
          <a:fillRef idx="0">
            <a:schemeClr val="accent1"/>
          </a:fillRef>
          <a:effectRef idx="1">
            <a:schemeClr val="accent1"/>
          </a:effectRef>
          <a:fontRef idx="minor">
            <a:schemeClr val="tx1"/>
          </a:fontRef>
        </p:style>
      </p:cxnSp>
      <p:pic>
        <p:nvPicPr>
          <p:cNvPr id="6" name="Grafik 5">
            <a:extLst>
              <a:ext uri="{FF2B5EF4-FFF2-40B4-BE49-F238E27FC236}">
                <a16:creationId xmlns:a16="http://schemas.microsoft.com/office/drawing/2014/main" id="{A35ECEE6-ACEE-C5FC-A1AA-B993D4564D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910" y="159411"/>
            <a:ext cx="3416300" cy="1155700"/>
          </a:xfrm>
          <a:prstGeom prst="rect">
            <a:avLst/>
          </a:prstGeom>
        </p:spPr>
      </p:pic>
      <p:sp>
        <p:nvSpPr>
          <p:cNvPr id="9" name="Rectangle 1">
            <a:extLst>
              <a:ext uri="{FF2B5EF4-FFF2-40B4-BE49-F238E27FC236}">
                <a16:creationId xmlns:a16="http://schemas.microsoft.com/office/drawing/2014/main" id="{B386B341-5615-BBA8-9791-D418A2832066}"/>
              </a:ext>
            </a:extLst>
          </p:cNvPr>
          <p:cNvSpPr>
            <a:spLocks noChangeArrowheads="1"/>
          </p:cNvSpPr>
          <p:nvPr/>
        </p:nvSpPr>
        <p:spPr bwMode="auto">
          <a:xfrm>
            <a:off x="1907060" y="2957744"/>
            <a:ext cx="8625161"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36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Internationale Partnerschaft mit Zukunft: Luxemburg und Düsseldorf gestalten erstmals seit 18 Jahren gemeinsam die </a:t>
            </a:r>
            <a:r>
              <a:rPr kumimoji="0" lang="de-DE" altLang="de-DE" sz="3600" b="0"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EuroSkills</a:t>
            </a:r>
            <a:r>
              <a:rPr kumimoji="0" lang="de-DE" altLang="de-DE" sz="36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 2027 in Düsseldorf.“</a:t>
            </a:r>
          </a:p>
        </p:txBody>
      </p:sp>
    </p:spTree>
    <p:extLst>
      <p:ext uri="{BB962C8B-B14F-4D97-AF65-F5344CB8AC3E}">
        <p14:creationId xmlns:p14="http://schemas.microsoft.com/office/powerpoint/2010/main" val="2855091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2F7F7-E0C5-4773-F687-295869EBAECD}"/>
            </a:ext>
          </a:extLst>
        </p:cNvPr>
        <p:cNvGrpSpPr/>
        <p:nvPr/>
      </p:nvGrpSpPr>
      <p:grpSpPr>
        <a:xfrm>
          <a:off x="0" y="0"/>
          <a:ext cx="0" cy="0"/>
          <a:chOff x="0" y="0"/>
          <a:chExt cx="0" cy="0"/>
        </a:xfrm>
      </p:grpSpPr>
      <p:sp>
        <p:nvSpPr>
          <p:cNvPr id="6" name="Inhaltsplatzhalter 5">
            <a:extLst>
              <a:ext uri="{FF2B5EF4-FFF2-40B4-BE49-F238E27FC236}">
                <a16:creationId xmlns:a16="http://schemas.microsoft.com/office/drawing/2014/main" id="{A749F340-A08C-56A0-5C8C-BBCC78A1F7C2}"/>
              </a:ext>
            </a:extLst>
          </p:cNvPr>
          <p:cNvSpPr>
            <a:spLocks noGrp="1"/>
          </p:cNvSpPr>
          <p:nvPr>
            <p:ph sz="quarter" idx="10"/>
          </p:nvPr>
        </p:nvSpPr>
        <p:spPr>
          <a:xfrm>
            <a:off x="247152" y="1234891"/>
            <a:ext cx="6156357" cy="2024818"/>
          </a:xfrm>
        </p:spPr>
        <p:txBody>
          <a:bodyPr/>
          <a:lstStyle/>
          <a:p>
            <a:pPr>
              <a:lnSpc>
                <a:spcPct val="100000"/>
              </a:lnSpc>
              <a:spcAft>
                <a:spcPts val="1000"/>
              </a:spcAft>
            </a:pPr>
            <a:r>
              <a:rPr lang="en-US" dirty="0"/>
              <a:t>SKILLS! SHAPE YOUR FUTURE</a:t>
            </a:r>
          </a:p>
          <a:p>
            <a:pPr>
              <a:lnSpc>
                <a:spcPct val="100000"/>
              </a:lnSpc>
            </a:pPr>
            <a:r>
              <a:rPr lang="en-US" sz="3600" dirty="0"/>
              <a:t>EuroSkills Düsseldorf 2027</a:t>
            </a:r>
          </a:p>
          <a:p>
            <a:pPr>
              <a:lnSpc>
                <a:spcPct val="100000"/>
              </a:lnSpc>
            </a:pPr>
            <a:r>
              <a:rPr lang="en-US" sz="3600" dirty="0"/>
              <a:t>22 - 26 September</a:t>
            </a:r>
          </a:p>
          <a:p>
            <a:pPr>
              <a:lnSpc>
                <a:spcPct val="100000"/>
              </a:lnSpc>
            </a:pPr>
            <a:endParaRPr lang="de-DE" dirty="0"/>
          </a:p>
        </p:txBody>
      </p:sp>
      <p:pic>
        <p:nvPicPr>
          <p:cNvPr id="8" name="Grafik 7" descr="Ein Bild, das Im Haus, Computer, Maschine, Person enthält.&#10;&#10;KI-generierte Inhalte können fehlerhaft sein.">
            <a:extLst>
              <a:ext uri="{FF2B5EF4-FFF2-40B4-BE49-F238E27FC236}">
                <a16:creationId xmlns:a16="http://schemas.microsoft.com/office/drawing/2014/main" id="{1A880E12-02C1-B63F-F59C-7F6871500F95}"/>
              </a:ext>
            </a:extLst>
          </p:cNvPr>
          <p:cNvPicPr>
            <a:picLocks noChangeAspect="1"/>
          </p:cNvPicPr>
          <p:nvPr/>
        </p:nvPicPr>
        <p:blipFill>
          <a:blip r:embed="rId2" cstate="email">
            <a:extLst>
              <a:ext uri="{28A0092B-C50C-407E-A947-70E740481C1C}">
                <a14:useLocalDpi xmlns:a14="http://schemas.microsoft.com/office/drawing/2010/main"/>
              </a:ext>
            </a:extLst>
          </a:blip>
          <a:srcRect l="26475" r="24125" b="1826"/>
          <a:stretch>
            <a:fillRect/>
          </a:stretch>
        </p:blipFill>
        <p:spPr>
          <a:xfrm>
            <a:off x="7030065" y="475408"/>
            <a:ext cx="4459484" cy="5904497"/>
          </a:xfrm>
          <a:prstGeom prst="rect">
            <a:avLst/>
          </a:prstGeom>
        </p:spPr>
      </p:pic>
      <p:pic>
        <p:nvPicPr>
          <p:cNvPr id="9" name="Grafik 8">
            <a:extLst>
              <a:ext uri="{FF2B5EF4-FFF2-40B4-BE49-F238E27FC236}">
                <a16:creationId xmlns:a16="http://schemas.microsoft.com/office/drawing/2014/main" id="{D4933FBF-3466-CAEB-54DD-DCB3ACE4349E}"/>
              </a:ext>
            </a:extLst>
          </p:cNvPr>
          <p:cNvPicPr/>
          <p:nvPr/>
        </p:nvPicPr>
        <p:blipFill>
          <a:blip>
            <a:extLst>
              <a:ext uri="{96DAC541-7B7A-43D3-8B79-37D633B846F1}">
                <asvg:svgBlip xmlns:asvg="http://schemas.microsoft.com/office/drawing/2016/SVG/main" r:embed="rId3"/>
              </a:ext>
            </a:extLst>
          </a:blip>
          <a:stretch>
            <a:fillRect/>
          </a:stretch>
        </p:blipFill>
        <p:spPr>
          <a:xfrm>
            <a:off x="10515271" y="149822"/>
            <a:ext cx="984110" cy="847135"/>
          </a:xfrm>
          <a:prstGeom prst="rect">
            <a:avLst/>
          </a:prstGeom>
        </p:spPr>
      </p:pic>
      <p:pic>
        <p:nvPicPr>
          <p:cNvPr id="2" name="Grafik 1" descr="Ein Bild, das orange, Screenshot, Design enthält.&#10;&#10;KI-generierte Inhalte können fehlerhaft sein.">
            <a:extLst>
              <a:ext uri="{FF2B5EF4-FFF2-40B4-BE49-F238E27FC236}">
                <a16:creationId xmlns:a16="http://schemas.microsoft.com/office/drawing/2014/main" id="{6403CEFB-16FC-351D-ED9B-F1F3F74A4E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5487" y="4331619"/>
            <a:ext cx="1101388" cy="1360850"/>
          </a:xfrm>
          <a:prstGeom prst="rect">
            <a:avLst/>
          </a:prstGeom>
        </p:spPr>
      </p:pic>
      <p:sp>
        <p:nvSpPr>
          <p:cNvPr id="4" name="Textfeld 3">
            <a:extLst>
              <a:ext uri="{FF2B5EF4-FFF2-40B4-BE49-F238E27FC236}">
                <a16:creationId xmlns:a16="http://schemas.microsoft.com/office/drawing/2014/main" id="{4CA13F09-5D5C-1CDA-2291-B355A44D7238}"/>
              </a:ext>
            </a:extLst>
          </p:cNvPr>
          <p:cNvSpPr txBox="1"/>
          <p:nvPr/>
        </p:nvSpPr>
        <p:spPr>
          <a:xfrm>
            <a:off x="1827453" y="4331619"/>
            <a:ext cx="3557757" cy="1323439"/>
          </a:xfrm>
          <a:prstGeom prst="rect">
            <a:avLst/>
          </a:prstGeom>
          <a:noFill/>
        </p:spPr>
        <p:txBody>
          <a:bodyPr wrap="square">
            <a:spAutoFit/>
          </a:bodyPr>
          <a:lstStyle/>
          <a:p>
            <a:r>
              <a:rPr lang="en-US" sz="2000" b="1" dirty="0" err="1"/>
              <a:t>Wettbewerbsdisziplinen</a:t>
            </a:r>
            <a:r>
              <a:rPr lang="en-US" sz="2000" b="1" dirty="0"/>
              <a:t>: 50</a:t>
            </a:r>
          </a:p>
          <a:p>
            <a:r>
              <a:rPr lang="en-US" sz="2000" b="1" dirty="0" err="1"/>
              <a:t>Teilnehmende</a:t>
            </a:r>
            <a:r>
              <a:rPr lang="en-US" sz="2000" b="1" dirty="0"/>
              <a:t>: </a:t>
            </a:r>
            <a:r>
              <a:rPr lang="en-US" sz="2000" b="1" dirty="0" err="1"/>
              <a:t>rund</a:t>
            </a:r>
            <a:r>
              <a:rPr lang="en-US" sz="2000" b="1" dirty="0"/>
              <a:t> 800</a:t>
            </a:r>
          </a:p>
          <a:p>
            <a:r>
              <a:rPr lang="en-US" sz="2000" b="1" dirty="0" err="1"/>
              <a:t>Nationen</a:t>
            </a:r>
            <a:r>
              <a:rPr lang="en-US" sz="2000" b="1" dirty="0"/>
              <a:t>: über 30</a:t>
            </a:r>
          </a:p>
          <a:p>
            <a:r>
              <a:rPr lang="en-US" sz="2000" b="1" dirty="0" err="1"/>
              <a:t>Besuchende</a:t>
            </a:r>
            <a:r>
              <a:rPr lang="en-US" sz="2000" b="1" dirty="0"/>
              <a:t>: </a:t>
            </a:r>
            <a:r>
              <a:rPr lang="en-US" sz="2000" b="1" dirty="0" err="1"/>
              <a:t>rund</a:t>
            </a:r>
            <a:r>
              <a:rPr lang="en-US" sz="2000" b="1" dirty="0"/>
              <a:t> 150.000</a:t>
            </a:r>
            <a:endParaRPr lang="de-DE" sz="2000" b="1" dirty="0"/>
          </a:p>
        </p:txBody>
      </p:sp>
    </p:spTree>
    <p:extLst>
      <p:ext uri="{BB962C8B-B14F-4D97-AF65-F5344CB8AC3E}">
        <p14:creationId xmlns:p14="http://schemas.microsoft.com/office/powerpoint/2010/main" val="2684477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Person, Kleidung, Wand, Im Haus enthält.&#10;&#10;KI-generierte Inhalte können fehlerhaft sein.">
            <a:extLst>
              <a:ext uri="{FF2B5EF4-FFF2-40B4-BE49-F238E27FC236}">
                <a16:creationId xmlns:a16="http://schemas.microsoft.com/office/drawing/2014/main" id="{9FC7ED16-4B13-3A68-CE14-1ACC9F9DC8DB}"/>
              </a:ext>
            </a:extLst>
          </p:cNvPr>
          <p:cNvPicPr>
            <a:picLocks noChangeAspect="1"/>
          </p:cNvPicPr>
          <p:nvPr/>
        </p:nvPicPr>
        <p:blipFill>
          <a:blip r:embed="rId2" cstate="email">
            <a:extLst>
              <a:ext uri="{28A0092B-C50C-407E-A947-70E740481C1C}">
                <a14:useLocalDpi xmlns:a14="http://schemas.microsoft.com/office/drawing/2010/main"/>
              </a:ext>
            </a:extLst>
          </a:blip>
          <a:srcRect l="33963" r="16382"/>
          <a:stretch>
            <a:fillRect/>
          </a:stretch>
        </p:blipFill>
        <p:spPr>
          <a:xfrm>
            <a:off x="7098890" y="474925"/>
            <a:ext cx="4400491" cy="5908150"/>
          </a:xfrm>
          <a:prstGeom prst="rect">
            <a:avLst/>
          </a:prstGeom>
        </p:spPr>
      </p:pic>
      <p:sp>
        <p:nvSpPr>
          <p:cNvPr id="3" name="Inhaltsplatzhalter 2">
            <a:extLst>
              <a:ext uri="{FF2B5EF4-FFF2-40B4-BE49-F238E27FC236}">
                <a16:creationId xmlns:a16="http://schemas.microsoft.com/office/drawing/2014/main" id="{52A1DF82-8D04-15A6-CE1E-C2325E89A11E}"/>
              </a:ext>
            </a:extLst>
          </p:cNvPr>
          <p:cNvSpPr>
            <a:spLocks noGrp="1"/>
          </p:cNvSpPr>
          <p:nvPr>
            <p:ph sz="quarter" idx="10"/>
          </p:nvPr>
        </p:nvSpPr>
        <p:spPr>
          <a:xfrm>
            <a:off x="451319" y="1564731"/>
            <a:ext cx="6156357" cy="4818344"/>
          </a:xfrm>
        </p:spPr>
        <p:txBody>
          <a:bodyPr/>
          <a:lstStyle/>
          <a:p>
            <a:pPr algn="just">
              <a:lnSpc>
                <a:spcPct val="100000"/>
              </a:lnSpc>
            </a:pPr>
            <a:r>
              <a:rPr lang="de-DE" sz="2600" b="0" dirty="0"/>
              <a:t>Unter dem Motto</a:t>
            </a:r>
          </a:p>
          <a:p>
            <a:pPr algn="just">
              <a:lnSpc>
                <a:spcPct val="100000"/>
              </a:lnSpc>
            </a:pPr>
            <a:endParaRPr lang="de-DE" sz="2600" b="0" dirty="0"/>
          </a:p>
          <a:p>
            <a:pPr algn="just">
              <a:lnSpc>
                <a:spcPct val="100000"/>
              </a:lnSpc>
            </a:pPr>
            <a:r>
              <a:rPr lang="de-DE" sz="2600" dirty="0"/>
              <a:t>„SKILLS! Shape </a:t>
            </a:r>
            <a:r>
              <a:rPr lang="de-DE" sz="2600" dirty="0" err="1"/>
              <a:t>Your</a:t>
            </a:r>
            <a:r>
              <a:rPr lang="de-DE" sz="2600" dirty="0"/>
              <a:t> Future“ </a:t>
            </a:r>
          </a:p>
          <a:p>
            <a:pPr algn="just">
              <a:lnSpc>
                <a:spcPct val="100000"/>
              </a:lnSpc>
            </a:pPr>
            <a:endParaRPr lang="de-DE" sz="2600" dirty="0"/>
          </a:p>
          <a:p>
            <a:pPr>
              <a:lnSpc>
                <a:spcPct val="100000"/>
              </a:lnSpc>
            </a:pPr>
            <a:r>
              <a:rPr lang="de-DE" sz="2600" b="0" dirty="0"/>
              <a:t>wollen Deutschland und Luxemburg junge Menschen dazu motivieren, ihre berufliche Zukunft zu gestalten und die Vielfalt der Berufe zu entdecken – sowohl vor Ort in Düsseldorf als auch im Vorfeld der EuroSkills-Wettbewerbe bei grenzübergreifenden Aktivitäten.</a:t>
            </a:r>
          </a:p>
        </p:txBody>
      </p:sp>
      <p:pic>
        <p:nvPicPr>
          <p:cNvPr id="4" name="Grafik 3">
            <a:extLst>
              <a:ext uri="{FF2B5EF4-FFF2-40B4-BE49-F238E27FC236}">
                <a16:creationId xmlns:a16="http://schemas.microsoft.com/office/drawing/2014/main" id="{AFF43315-2512-8597-085C-3D044B8695A6}"/>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3"/>
              </a:ext>
            </a:extLst>
          </a:blip>
          <a:stretch>
            <a:fillRect/>
          </a:stretch>
        </p:blipFill>
        <p:spPr>
          <a:xfrm>
            <a:off x="10515271" y="149822"/>
            <a:ext cx="984110" cy="847135"/>
          </a:xfrm>
          <a:prstGeom prst="rect">
            <a:avLst/>
          </a:prstGeom>
        </p:spPr>
      </p:pic>
    </p:spTree>
    <p:extLst>
      <p:ext uri="{BB962C8B-B14F-4D97-AF65-F5344CB8AC3E}">
        <p14:creationId xmlns:p14="http://schemas.microsoft.com/office/powerpoint/2010/main" val="3989527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3062D4A8-7680-76ED-2327-A7452B0B9E1E}"/>
              </a:ext>
            </a:extLst>
          </p:cNvPr>
          <p:cNvSpPr>
            <a:spLocks noGrp="1" noRot="1" noMove="1" noResize="1" noEditPoints="1" noAdjustHandles="1" noChangeArrowheads="1" noChangeShapeType="1"/>
          </p:cNvSpPr>
          <p:nvPr/>
        </p:nvSpPr>
        <p:spPr>
          <a:xfrm>
            <a:off x="9596284" y="1071716"/>
            <a:ext cx="2595716" cy="47096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Inhaltsplatzhalter 1">
            <a:extLst>
              <a:ext uri="{FF2B5EF4-FFF2-40B4-BE49-F238E27FC236}">
                <a16:creationId xmlns:a16="http://schemas.microsoft.com/office/drawing/2014/main" id="{C52F06B6-0D5E-7AD3-8692-9B3B189B5074}"/>
              </a:ext>
            </a:extLst>
          </p:cNvPr>
          <p:cNvSpPr txBox="1">
            <a:spLocks/>
          </p:cNvSpPr>
          <p:nvPr/>
        </p:nvSpPr>
        <p:spPr>
          <a:xfrm>
            <a:off x="2841026" y="286731"/>
            <a:ext cx="7634288" cy="506592"/>
          </a:xfrm>
          <a:prstGeom prst="rect">
            <a:avLst/>
          </a:prstGeom>
        </p:spPr>
        <p:txBody>
          <a:bodyPr/>
          <a:lstStyle>
            <a:lvl1pPr marL="0" indent="0" algn="l" defTabSz="914400" rtl="0" eaLnBrk="1" latinLnBrk="0" hangingPunct="1">
              <a:lnSpc>
                <a:spcPct val="100000"/>
              </a:lnSpc>
              <a:spcBef>
                <a:spcPts val="1000"/>
              </a:spcBef>
              <a:buFontTx/>
              <a:buNone/>
              <a:defRPr sz="2600" b="1" kern="1200">
                <a:solidFill>
                  <a:srgbClr val="331ED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Übersicht EuroSkills Düsseldorf 2027</a:t>
            </a:r>
          </a:p>
        </p:txBody>
      </p:sp>
      <p:sp>
        <p:nvSpPr>
          <p:cNvPr id="7" name="Inhaltsplatzhalter 2">
            <a:extLst>
              <a:ext uri="{FF2B5EF4-FFF2-40B4-BE49-F238E27FC236}">
                <a16:creationId xmlns:a16="http://schemas.microsoft.com/office/drawing/2014/main" id="{BA8BA34B-6ECD-CC69-4D33-A6515F336D6A}"/>
              </a:ext>
            </a:extLst>
          </p:cNvPr>
          <p:cNvSpPr txBox="1">
            <a:spLocks/>
          </p:cNvSpPr>
          <p:nvPr/>
        </p:nvSpPr>
        <p:spPr>
          <a:xfrm>
            <a:off x="4646144" y="938828"/>
            <a:ext cx="2654849" cy="823009"/>
          </a:xfrm>
          <a:prstGeom prst="rect">
            <a:avLst/>
          </a:prstGeom>
        </p:spPr>
        <p:txBody>
          <a:bodyPr/>
          <a:lstStyle>
            <a:lvl1pPr marL="0" indent="0" algn="l" defTabSz="914400" rtl="0" eaLnBrk="1" latinLnBrk="0" hangingPunct="1">
              <a:lnSpc>
                <a:spcPct val="100000"/>
              </a:lnSpc>
              <a:spcBef>
                <a:spcPts val="1000"/>
              </a:spcBef>
              <a:buFontTx/>
              <a:buNone/>
              <a:defRPr sz="2600" b="1" kern="1200">
                <a:solidFill>
                  <a:srgbClr val="331ED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000" dirty="0">
                <a:latin typeface="Arial" panose="020B0604020202020204" pitchFamily="34" charset="0"/>
                <a:cs typeface="Arial" panose="020B0604020202020204" pitchFamily="34" charset="0"/>
              </a:rPr>
              <a:t>Wettbewerbe</a:t>
            </a:r>
            <a:br>
              <a:rPr lang="de-DE" sz="2000" dirty="0">
                <a:latin typeface="Arial" panose="020B0604020202020204" pitchFamily="34" charset="0"/>
                <a:cs typeface="Arial" panose="020B0604020202020204" pitchFamily="34" charset="0"/>
              </a:rPr>
            </a:br>
            <a:r>
              <a:rPr lang="de-DE" sz="2000" b="0" dirty="0">
                <a:latin typeface="Arial" panose="020B0604020202020204" pitchFamily="34" charset="0"/>
                <a:cs typeface="Arial" panose="020B0604020202020204" pitchFamily="34" charset="0"/>
              </a:rPr>
              <a:t>23. – 25. September </a:t>
            </a:r>
          </a:p>
        </p:txBody>
      </p:sp>
      <p:sp>
        <p:nvSpPr>
          <p:cNvPr id="9" name="Inhaltsplatzhalter 2">
            <a:extLst>
              <a:ext uri="{FF2B5EF4-FFF2-40B4-BE49-F238E27FC236}">
                <a16:creationId xmlns:a16="http://schemas.microsoft.com/office/drawing/2014/main" id="{3AAE81F5-5790-FC0E-03A8-A16F704EA347}"/>
              </a:ext>
            </a:extLst>
          </p:cNvPr>
          <p:cNvSpPr txBox="1">
            <a:spLocks/>
          </p:cNvSpPr>
          <p:nvPr/>
        </p:nvSpPr>
        <p:spPr>
          <a:xfrm>
            <a:off x="8938765" y="861285"/>
            <a:ext cx="2654849" cy="823009"/>
          </a:xfrm>
          <a:prstGeom prst="rect">
            <a:avLst/>
          </a:prstGeom>
        </p:spPr>
        <p:txBody>
          <a:bodyPr/>
          <a:lstStyle>
            <a:lvl1pPr marL="0" indent="0" algn="l" defTabSz="914400" rtl="0" eaLnBrk="1" latinLnBrk="0" hangingPunct="1">
              <a:lnSpc>
                <a:spcPct val="100000"/>
              </a:lnSpc>
              <a:spcBef>
                <a:spcPts val="1000"/>
              </a:spcBef>
              <a:buFontTx/>
              <a:buNone/>
              <a:defRPr sz="2600" b="1" kern="1200">
                <a:solidFill>
                  <a:srgbClr val="331ED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000" dirty="0">
                <a:latin typeface="Arial" panose="020B0604020202020204" pitchFamily="34" charset="0"/>
                <a:cs typeface="Arial" panose="020B0604020202020204" pitchFamily="34" charset="0"/>
              </a:rPr>
              <a:t>Siegerehrung</a:t>
            </a:r>
            <a:br>
              <a:rPr lang="de-DE" sz="2000" dirty="0">
                <a:latin typeface="Arial" panose="020B0604020202020204" pitchFamily="34" charset="0"/>
                <a:cs typeface="Arial" panose="020B0604020202020204" pitchFamily="34" charset="0"/>
              </a:rPr>
            </a:br>
            <a:r>
              <a:rPr lang="de-DE" sz="2000" b="0" dirty="0">
                <a:latin typeface="Arial" panose="020B0604020202020204" pitchFamily="34" charset="0"/>
                <a:cs typeface="Arial" panose="020B0604020202020204" pitchFamily="34" charset="0"/>
              </a:rPr>
              <a:t>26. September </a:t>
            </a:r>
          </a:p>
        </p:txBody>
      </p:sp>
      <p:grpSp>
        <p:nvGrpSpPr>
          <p:cNvPr id="20" name="Gruppieren 19">
            <a:extLst>
              <a:ext uri="{FF2B5EF4-FFF2-40B4-BE49-F238E27FC236}">
                <a16:creationId xmlns:a16="http://schemas.microsoft.com/office/drawing/2014/main" id="{0C551811-2A9D-6689-5C15-CC844E8E182C}"/>
              </a:ext>
            </a:extLst>
          </p:cNvPr>
          <p:cNvGrpSpPr/>
          <p:nvPr/>
        </p:nvGrpSpPr>
        <p:grpSpPr>
          <a:xfrm>
            <a:off x="-523" y="3941379"/>
            <a:ext cx="12208861" cy="2934559"/>
            <a:chOff x="-523" y="3941379"/>
            <a:chExt cx="12208861" cy="2934559"/>
          </a:xfrm>
        </p:grpSpPr>
        <p:pic>
          <p:nvPicPr>
            <p:cNvPr id="19" name="Grafik 18">
              <a:extLst>
                <a:ext uri="{FF2B5EF4-FFF2-40B4-BE49-F238E27FC236}">
                  <a16:creationId xmlns:a16="http://schemas.microsoft.com/office/drawing/2014/main" id="{603E5C2B-C91D-EE05-CA6B-7F75F807F0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86702" y="3943207"/>
              <a:ext cx="4399097" cy="2932731"/>
            </a:xfrm>
            <a:prstGeom prst="rect">
              <a:avLst/>
            </a:prstGeom>
          </p:spPr>
        </p:pic>
        <p:pic>
          <p:nvPicPr>
            <p:cNvPr id="12" name="Grafik 11" descr="Ein Bild, das Kleidung, Person, Menschliches Gesicht, Veranstaltung enthält.&#10;&#10;KI-generierte Inhalte können fehlerhaft sein.">
              <a:extLst>
                <a:ext uri="{FF2B5EF4-FFF2-40B4-BE49-F238E27FC236}">
                  <a16:creationId xmlns:a16="http://schemas.microsoft.com/office/drawing/2014/main" id="{27955526-E12C-BF44-D318-EFC816279915}"/>
                </a:ext>
              </a:extLst>
            </p:cNvPr>
            <p:cNvPicPr>
              <a:picLocks noChangeAspect="1"/>
            </p:cNvPicPr>
            <p:nvPr/>
          </p:nvPicPr>
          <p:blipFill>
            <a:blip r:embed="rId3" cstate="email">
              <a:extLst>
                <a:ext uri="{28A0092B-C50C-407E-A947-70E740481C1C}">
                  <a14:useLocalDpi xmlns:a14="http://schemas.microsoft.com/office/drawing/2010/main"/>
                </a:ext>
              </a:extLst>
            </a:blip>
            <a:srcRect l="13584" t="16437" r="30979"/>
            <a:stretch>
              <a:fillRect/>
            </a:stretch>
          </p:blipFill>
          <p:spPr>
            <a:xfrm>
              <a:off x="-523" y="3941379"/>
              <a:ext cx="2909707" cy="2923994"/>
            </a:xfrm>
            <a:prstGeom prst="rect">
              <a:avLst/>
            </a:prstGeom>
          </p:spPr>
        </p:pic>
        <p:pic>
          <p:nvPicPr>
            <p:cNvPr id="21" name="Grafik 20" descr="Ein Bild, das Person, Kleidung, Tisch, Mobiliar enthält.&#10;&#10;KI-generierte Inhalte können fehlerhaft sein.">
              <a:extLst>
                <a:ext uri="{FF2B5EF4-FFF2-40B4-BE49-F238E27FC236}">
                  <a16:creationId xmlns:a16="http://schemas.microsoft.com/office/drawing/2014/main" id="{7D70167C-7BA8-C868-598D-F640790323DC}"/>
                </a:ext>
              </a:extLst>
            </p:cNvPr>
            <p:cNvPicPr>
              <a:picLocks noChangeAspect="1"/>
            </p:cNvPicPr>
            <p:nvPr/>
          </p:nvPicPr>
          <p:blipFill>
            <a:blip r:embed="rId4" cstate="email">
              <a:extLst>
                <a:ext uri="{28A0092B-C50C-407E-A947-70E740481C1C}">
                  <a14:useLocalDpi xmlns:a14="http://schemas.microsoft.com/office/drawing/2010/main"/>
                </a:ext>
              </a:extLst>
            </a:blip>
            <a:srcRect l="6802" r="18993"/>
            <a:stretch>
              <a:fillRect/>
            </a:stretch>
          </p:blipFill>
          <p:spPr>
            <a:xfrm>
              <a:off x="2841026" y="3941379"/>
              <a:ext cx="3254974" cy="2923994"/>
            </a:xfrm>
            <a:prstGeom prst="rect">
              <a:avLst/>
            </a:prstGeom>
          </p:spPr>
        </p:pic>
        <p:pic>
          <p:nvPicPr>
            <p:cNvPr id="23" name="Grafik 22" descr="Ein Bild, das Kleidung, Person, Arena enthält.&#10;&#10;KI-generierte Inhalte können fehlerhaft sein.">
              <a:extLst>
                <a:ext uri="{FF2B5EF4-FFF2-40B4-BE49-F238E27FC236}">
                  <a16:creationId xmlns:a16="http://schemas.microsoft.com/office/drawing/2014/main" id="{DC298500-F9B4-F7B7-6752-6807622A0C64}"/>
                </a:ext>
              </a:extLst>
            </p:cNvPr>
            <p:cNvPicPr>
              <a:picLocks noChangeAspect="1"/>
            </p:cNvPicPr>
            <p:nvPr/>
          </p:nvPicPr>
          <p:blipFill>
            <a:blip r:embed="rId5" cstate="email">
              <a:extLst>
                <a:ext uri="{28A0092B-C50C-407E-A947-70E740481C1C}">
                  <a14:useLocalDpi xmlns:a14="http://schemas.microsoft.com/office/drawing/2010/main"/>
                </a:ext>
              </a:extLst>
            </a:blip>
            <a:srcRect l="18291" r="20988"/>
            <a:stretch>
              <a:fillRect/>
            </a:stretch>
          </p:blipFill>
          <p:spPr>
            <a:xfrm>
              <a:off x="9535464" y="3941379"/>
              <a:ext cx="2672874" cy="2934559"/>
            </a:xfrm>
            <a:prstGeom prst="rect">
              <a:avLst/>
            </a:prstGeom>
          </p:spPr>
        </p:pic>
      </p:grpSp>
      <p:sp>
        <p:nvSpPr>
          <p:cNvPr id="2" name="Textfeld 1">
            <a:extLst>
              <a:ext uri="{FF2B5EF4-FFF2-40B4-BE49-F238E27FC236}">
                <a16:creationId xmlns:a16="http://schemas.microsoft.com/office/drawing/2014/main" id="{26FCB96D-FB48-B99F-F680-DE428EB7F206}"/>
              </a:ext>
            </a:extLst>
          </p:cNvPr>
          <p:cNvSpPr txBox="1"/>
          <p:nvPr/>
        </p:nvSpPr>
        <p:spPr>
          <a:xfrm>
            <a:off x="5339255" y="2207172"/>
            <a:ext cx="0" cy="0"/>
          </a:xfrm>
          <a:prstGeom prst="rect">
            <a:avLst/>
          </a:prstGeom>
        </p:spPr>
        <p:txBody>
          <a:bodyPr vert="horz" wrap="none" lIns="91440" tIns="45720" rIns="91440" bIns="45720" rtlCol="0" anchor="t">
            <a:normAutofit fontScale="25000" lnSpcReduction="20000"/>
          </a:bodyPr>
          <a:lstStyle/>
          <a:p>
            <a:pPr marL="0" indent="0" algn="l">
              <a:lnSpc>
                <a:spcPct val="100000"/>
              </a:lnSpc>
              <a:spcBef>
                <a:spcPts val="0"/>
              </a:spcBef>
              <a:buNone/>
            </a:pPr>
            <a:endParaRPr lang="de-DE" sz="2600" b="1" dirty="0">
              <a:solidFill>
                <a:srgbClr val="331ED9"/>
              </a:solidFill>
              <a:latin typeface="Arial"/>
              <a:ea typeface="Verdana"/>
              <a:cs typeface="+mn-lt"/>
            </a:endParaRPr>
          </a:p>
        </p:txBody>
      </p:sp>
      <p:sp>
        <p:nvSpPr>
          <p:cNvPr id="5" name="Rectangle 1">
            <a:extLst>
              <a:ext uri="{FF2B5EF4-FFF2-40B4-BE49-F238E27FC236}">
                <a16:creationId xmlns:a16="http://schemas.microsoft.com/office/drawing/2014/main" id="{11BF0122-35EC-DFC2-A18B-C18DE4E89863}"/>
              </a:ext>
            </a:extLst>
          </p:cNvPr>
          <p:cNvSpPr>
            <a:spLocks noChangeArrowheads="1"/>
          </p:cNvSpPr>
          <p:nvPr/>
        </p:nvSpPr>
        <p:spPr bwMode="auto">
          <a:xfrm>
            <a:off x="4267705" y="1495004"/>
            <a:ext cx="3333213" cy="2277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de-DE" altLang="de-DE" sz="1000" b="0" i="0" u="none" strike="noStrike" cap="none" normalizeH="0" baseline="0" dirty="0">
              <a:ln>
                <a:noFill/>
              </a:ln>
              <a:effectLst/>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200" b="0" i="0" u="none" strike="noStrike" cap="none" normalizeH="0" baseline="0" dirty="0">
                <a:ln>
                  <a:noFill/>
                </a:ln>
                <a:effectLst/>
                <a:latin typeface="Arial" panose="020B0604020202020204" pitchFamily="34" charset="0"/>
                <a:cs typeface="Arial" panose="020B0604020202020204" pitchFamily="34" charset="0"/>
              </a:rPr>
              <a:t>Europäische Spitzenfachkräfte aus über 30 Ländern treten in 50 Berufen gegeneinander an</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200" b="0" i="0" u="none" strike="noStrike" cap="none" normalizeH="0" baseline="0" dirty="0">
                <a:ln>
                  <a:noFill/>
                </a:ln>
                <a:effectLst/>
                <a:latin typeface="Arial" panose="020B0604020202020204" pitchFamily="34" charset="0"/>
                <a:cs typeface="Arial" panose="020B0604020202020204" pitchFamily="34" charset="0"/>
              </a:rPr>
              <a:t>Anspruchsvolle Aufgaben unter Zeitvorgaben auf internationalem Spitzenniveau</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200" b="0" i="0" u="none" strike="noStrike" cap="none" normalizeH="0" baseline="0" dirty="0">
                <a:ln>
                  <a:noFill/>
                </a:ln>
                <a:effectLst/>
                <a:latin typeface="Arial" panose="020B0604020202020204" pitchFamily="34" charset="0"/>
                <a:cs typeface="Arial" panose="020B0604020202020204" pitchFamily="34" charset="0"/>
              </a:rPr>
              <a:t>Live-Einblicke in moderne Ausbildungsberufe, Technologien und Arbeitsprozesse</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200" b="0" i="0" u="none" strike="noStrike" cap="none" normalizeH="0" baseline="0" dirty="0">
                <a:ln>
                  <a:noFill/>
                </a:ln>
                <a:effectLst/>
                <a:latin typeface="Arial" panose="020B0604020202020204" pitchFamily="34" charset="0"/>
                <a:cs typeface="Arial" panose="020B0604020202020204" pitchFamily="34" charset="0"/>
              </a:rPr>
              <a:t>Berufsorientierung zum Anfassen für Schüler*innen und Lehrkräfte</a:t>
            </a:r>
          </a:p>
        </p:txBody>
      </p:sp>
      <p:sp>
        <p:nvSpPr>
          <p:cNvPr id="11" name="Textfeld 10">
            <a:extLst>
              <a:ext uri="{FF2B5EF4-FFF2-40B4-BE49-F238E27FC236}">
                <a16:creationId xmlns:a16="http://schemas.microsoft.com/office/drawing/2014/main" id="{CDAC0D91-D795-8FB5-CD98-CFA15E20B4CB}"/>
              </a:ext>
            </a:extLst>
          </p:cNvPr>
          <p:cNvSpPr txBox="1"/>
          <p:nvPr/>
        </p:nvSpPr>
        <p:spPr>
          <a:xfrm>
            <a:off x="9406759" y="2165131"/>
            <a:ext cx="0" cy="0"/>
          </a:xfrm>
          <a:prstGeom prst="rect">
            <a:avLst/>
          </a:prstGeom>
        </p:spPr>
        <p:txBody>
          <a:bodyPr vert="horz" wrap="none" lIns="91440" tIns="45720" rIns="91440" bIns="45720" rtlCol="0" anchor="t">
            <a:normAutofit fontScale="25000" lnSpcReduction="20000"/>
          </a:bodyPr>
          <a:lstStyle/>
          <a:p>
            <a:pPr marL="0" indent="0" algn="l">
              <a:lnSpc>
                <a:spcPct val="100000"/>
              </a:lnSpc>
              <a:spcBef>
                <a:spcPts val="0"/>
              </a:spcBef>
              <a:buNone/>
            </a:pPr>
            <a:endParaRPr lang="de-DE" sz="2600" b="1" dirty="0">
              <a:solidFill>
                <a:srgbClr val="331ED9"/>
              </a:solidFill>
              <a:latin typeface="Arial"/>
              <a:ea typeface="Verdana"/>
              <a:cs typeface="+mn-lt"/>
            </a:endParaRPr>
          </a:p>
        </p:txBody>
      </p:sp>
      <p:sp>
        <p:nvSpPr>
          <p:cNvPr id="13" name="Rectangle 2">
            <a:extLst>
              <a:ext uri="{FF2B5EF4-FFF2-40B4-BE49-F238E27FC236}">
                <a16:creationId xmlns:a16="http://schemas.microsoft.com/office/drawing/2014/main" id="{B1CF7D80-1ED0-DD70-40CB-CC9015B0A708}"/>
              </a:ext>
            </a:extLst>
          </p:cNvPr>
          <p:cNvSpPr>
            <a:spLocks noChangeArrowheads="1"/>
          </p:cNvSpPr>
          <p:nvPr/>
        </p:nvSpPr>
        <p:spPr bwMode="auto">
          <a:xfrm>
            <a:off x="8857705" y="1495004"/>
            <a:ext cx="2514487" cy="1908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000" b="0" i="0" u="none" strike="noStrike" cap="none" normalizeH="0" baseline="0" dirty="0">
              <a:ln>
                <a:noFill/>
              </a:ln>
              <a:effectLst/>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200" b="0" i="0" u="none" strike="noStrike" cap="none" normalizeH="0" baseline="0" dirty="0">
                <a:ln>
                  <a:noFill/>
                </a:ln>
                <a:effectLst/>
                <a:latin typeface="Arial" panose="020B0604020202020204" pitchFamily="34" charset="0"/>
                <a:cs typeface="Arial" panose="020B0604020202020204" pitchFamily="34" charset="0"/>
              </a:rPr>
              <a:t>Feierliche Medaillenvergabe im internationalen Rahmen</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200" b="0" i="0" u="none" strike="noStrike" cap="none" normalizeH="0" baseline="0" dirty="0">
                <a:ln>
                  <a:noFill/>
                </a:ln>
                <a:effectLst/>
                <a:latin typeface="Arial" panose="020B0604020202020204" pitchFamily="34" charset="0"/>
                <a:cs typeface="Arial" panose="020B0604020202020204" pitchFamily="34" charset="0"/>
              </a:rPr>
              <a:t>Würdigung der besten jungen Fachkräfte Europas</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200" b="0" i="0" u="none" strike="noStrike" cap="none" normalizeH="0" baseline="0" dirty="0">
                <a:ln>
                  <a:noFill/>
                </a:ln>
                <a:effectLst/>
                <a:latin typeface="Arial" panose="020B0604020202020204" pitchFamily="34" charset="0"/>
                <a:cs typeface="Arial" panose="020B0604020202020204" pitchFamily="34" charset="0"/>
              </a:rPr>
              <a:t>Sichtbares Zeichen für Exzellenz, Leistung und berufliche Bildung</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200" b="0" i="0" u="none" strike="noStrike" cap="none" normalizeH="0" baseline="0" dirty="0">
                <a:ln>
                  <a:noFill/>
                </a:ln>
                <a:effectLst/>
                <a:latin typeface="Arial" panose="020B0604020202020204" pitchFamily="34" charset="0"/>
                <a:cs typeface="Arial" panose="020B0604020202020204" pitchFamily="34" charset="0"/>
              </a:rPr>
              <a:t>Gemeinsamer Abschluss der </a:t>
            </a:r>
            <a:r>
              <a:rPr kumimoji="0" lang="de-DE" altLang="de-DE" sz="1200" b="0" i="0" u="none" strike="noStrike" cap="none" normalizeH="0" baseline="0" dirty="0" err="1">
                <a:ln>
                  <a:noFill/>
                </a:ln>
                <a:effectLst/>
                <a:latin typeface="Arial" panose="020B0604020202020204" pitchFamily="34" charset="0"/>
                <a:cs typeface="Arial" panose="020B0604020202020204" pitchFamily="34" charset="0"/>
              </a:rPr>
              <a:t>EuroSkills</a:t>
            </a:r>
            <a:r>
              <a:rPr kumimoji="0" lang="de-DE" altLang="de-DE" sz="1200" b="0" i="0" u="none" strike="noStrike" cap="none" normalizeH="0" baseline="0" dirty="0">
                <a:ln>
                  <a:noFill/>
                </a:ln>
                <a:effectLst/>
                <a:latin typeface="Arial" panose="020B0604020202020204" pitchFamily="34" charset="0"/>
                <a:cs typeface="Arial" panose="020B0604020202020204" pitchFamily="34" charset="0"/>
              </a:rPr>
              <a:t> Düsseldorf 2027</a:t>
            </a:r>
          </a:p>
        </p:txBody>
      </p:sp>
      <p:sp>
        <p:nvSpPr>
          <p:cNvPr id="15" name="Inhaltsplatzhalter 14">
            <a:extLst>
              <a:ext uri="{FF2B5EF4-FFF2-40B4-BE49-F238E27FC236}">
                <a16:creationId xmlns:a16="http://schemas.microsoft.com/office/drawing/2014/main" id="{0BF39EA6-C078-C3D0-B01F-9E3C31D697B4}"/>
              </a:ext>
            </a:extLst>
          </p:cNvPr>
          <p:cNvSpPr>
            <a:spLocks noGrp="1"/>
          </p:cNvSpPr>
          <p:nvPr>
            <p:ph sz="quarter" idx="10"/>
          </p:nvPr>
        </p:nvSpPr>
        <p:spPr>
          <a:xfrm>
            <a:off x="364531" y="992158"/>
            <a:ext cx="2724901" cy="687492"/>
          </a:xfrm>
        </p:spPr>
        <p:txBody>
          <a:bodyPr/>
          <a:lstStyle/>
          <a:p>
            <a:r>
              <a:rPr lang="de-DE" altLang="de-DE" sz="2000" dirty="0">
                <a:latin typeface="Arial" panose="020B0604020202020204" pitchFamily="34" charset="0"/>
                <a:cs typeface="Arial" panose="020B0604020202020204" pitchFamily="34" charset="0"/>
              </a:rPr>
              <a:t>Feierliche Eröffnung </a:t>
            </a:r>
            <a:r>
              <a:rPr lang="de-DE" altLang="de-DE" sz="2000" b="0" dirty="0">
                <a:latin typeface="Arial" panose="020B0604020202020204" pitchFamily="34" charset="0"/>
                <a:cs typeface="Arial" panose="020B0604020202020204" pitchFamily="34" charset="0"/>
              </a:rPr>
              <a:t>22. September 2027</a:t>
            </a:r>
          </a:p>
          <a:p>
            <a:endParaRPr lang="de-DE" dirty="0">
              <a:latin typeface="Arial" panose="020B0604020202020204" pitchFamily="34" charset="0"/>
              <a:cs typeface="Arial" panose="020B0604020202020204" pitchFamily="34" charset="0"/>
            </a:endParaRPr>
          </a:p>
        </p:txBody>
      </p:sp>
      <p:sp>
        <p:nvSpPr>
          <p:cNvPr id="17" name="Textfeld 16">
            <a:extLst>
              <a:ext uri="{FF2B5EF4-FFF2-40B4-BE49-F238E27FC236}">
                <a16:creationId xmlns:a16="http://schemas.microsoft.com/office/drawing/2014/main" id="{636E02B4-06B0-D6BD-AB9F-DAA37F770EF0}"/>
              </a:ext>
            </a:extLst>
          </p:cNvPr>
          <p:cNvSpPr txBox="1"/>
          <p:nvPr/>
        </p:nvSpPr>
        <p:spPr>
          <a:xfrm>
            <a:off x="288089" y="1679650"/>
            <a:ext cx="2459421" cy="1569660"/>
          </a:xfrm>
          <a:prstGeom prst="rect">
            <a:avLst/>
          </a:prstGeom>
          <a:noFill/>
        </p:spPr>
        <p:txBody>
          <a:bodyPr wrap="square">
            <a:spAutoFit/>
          </a:bodyPr>
          <a:lstStyle/>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200" b="0" i="0" u="none" strike="noStrike" cap="none" normalizeH="0" baseline="0" dirty="0">
                <a:ln>
                  <a:noFill/>
                </a:ln>
                <a:effectLst/>
                <a:latin typeface="Arial" panose="020B0604020202020204" pitchFamily="34" charset="0"/>
                <a:cs typeface="Arial" panose="020B0604020202020204" pitchFamily="34" charset="0"/>
              </a:rPr>
              <a:t>Internationale Eröffnungszeremonie mit Delegationen aus über 30 Ländern</a:t>
            </a: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200" b="0" i="0" u="none" strike="noStrike" cap="none" normalizeH="0" baseline="0" dirty="0">
                <a:ln>
                  <a:noFill/>
                </a:ln>
                <a:effectLst/>
                <a:latin typeface="Arial" panose="020B0604020202020204" pitchFamily="34" charset="0"/>
                <a:cs typeface="Arial" panose="020B0604020202020204" pitchFamily="34" charset="0"/>
              </a:rPr>
              <a:t>Gemeinsamer Auftakt von Deutschland und Luxemburg als Partnerländer der Austragung</a:t>
            </a:r>
          </a:p>
        </p:txBody>
      </p:sp>
    </p:spTree>
    <p:extLst>
      <p:ext uri="{BB962C8B-B14F-4D97-AF65-F5344CB8AC3E}">
        <p14:creationId xmlns:p14="http://schemas.microsoft.com/office/powerpoint/2010/main" val="363379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Grafik 30" descr="Ein Bild, das lila, Flieder, Farbigkeit, violett enthält.&#10;&#10;KI-generierte Inhalte können fehlerhaft sein.">
            <a:extLst>
              <a:ext uri="{FF2B5EF4-FFF2-40B4-BE49-F238E27FC236}">
                <a16:creationId xmlns:a16="http://schemas.microsoft.com/office/drawing/2014/main" id="{7688185B-8AF9-DFEC-F9F1-7F93FE2F4F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87245" y="3987152"/>
            <a:ext cx="2249433" cy="2779348"/>
          </a:xfrm>
          <a:prstGeom prst="rect">
            <a:avLst/>
          </a:prstGeom>
        </p:spPr>
      </p:pic>
      <p:sp>
        <p:nvSpPr>
          <p:cNvPr id="20" name="Textfeld 19">
            <a:extLst>
              <a:ext uri="{FF2B5EF4-FFF2-40B4-BE49-F238E27FC236}">
                <a16:creationId xmlns:a16="http://schemas.microsoft.com/office/drawing/2014/main" id="{462AA86D-B033-A15F-F6E6-488AC307DBB5}"/>
              </a:ext>
            </a:extLst>
          </p:cNvPr>
          <p:cNvSpPr txBox="1"/>
          <p:nvPr/>
        </p:nvSpPr>
        <p:spPr>
          <a:xfrm>
            <a:off x="6426969" y="4535577"/>
            <a:ext cx="2174752" cy="1684269"/>
          </a:xfrm>
          <a:prstGeom prst="rect">
            <a:avLst/>
          </a:prstGeom>
        </p:spPr>
        <p:txBody>
          <a:bodyPr vert="horz" wrap="square" lIns="91440" tIns="45720" rIns="91440" bIns="45720" rtlCol="0" anchor="t">
            <a:noAutofit/>
          </a:bodyPr>
          <a:lstStyle/>
          <a:p>
            <a:pPr marL="0" indent="0" algn="ctr">
              <a:lnSpc>
                <a:spcPct val="100000"/>
              </a:lnSpc>
              <a:spcBef>
                <a:spcPts val="0"/>
              </a:spcBef>
              <a:buNone/>
            </a:pPr>
            <a:r>
              <a:rPr lang="de-DE" sz="2200" b="1" dirty="0">
                <a:solidFill>
                  <a:schemeClr val="bg1"/>
                </a:solidFill>
                <a:latin typeface="Arial"/>
                <a:ea typeface="Verdana"/>
                <a:cs typeface="+mn-lt"/>
              </a:rPr>
              <a:t>Soziale</a:t>
            </a:r>
          </a:p>
          <a:p>
            <a:pPr marL="0" indent="0" algn="ctr">
              <a:lnSpc>
                <a:spcPct val="100000"/>
              </a:lnSpc>
              <a:spcBef>
                <a:spcPts val="0"/>
              </a:spcBef>
              <a:buNone/>
            </a:pPr>
            <a:r>
              <a:rPr lang="de-DE" sz="2200" b="1" dirty="0">
                <a:solidFill>
                  <a:schemeClr val="bg1"/>
                </a:solidFill>
                <a:latin typeface="Arial"/>
                <a:ea typeface="Verdana"/>
                <a:cs typeface="+mn-lt"/>
              </a:rPr>
              <a:t>Berufe und Dienst-leistungen</a:t>
            </a:r>
          </a:p>
        </p:txBody>
      </p:sp>
      <p:pic>
        <p:nvPicPr>
          <p:cNvPr id="28" name="Grafik 27" descr="Ein Bild, das Screenshot, Electric Blue (Farbe) enthält.&#10;&#10;KI-generierte Inhalte können fehlerhaft sein.">
            <a:extLst>
              <a:ext uri="{FF2B5EF4-FFF2-40B4-BE49-F238E27FC236}">
                <a16:creationId xmlns:a16="http://schemas.microsoft.com/office/drawing/2014/main" id="{88335BAD-3C95-7BF2-8B8B-E46911FD58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1786" y="3985378"/>
            <a:ext cx="2250869" cy="2781122"/>
          </a:xfrm>
          <a:prstGeom prst="rect">
            <a:avLst/>
          </a:prstGeom>
        </p:spPr>
      </p:pic>
      <p:sp>
        <p:nvSpPr>
          <p:cNvPr id="19" name="Textfeld 18">
            <a:extLst>
              <a:ext uri="{FF2B5EF4-FFF2-40B4-BE49-F238E27FC236}">
                <a16:creationId xmlns:a16="http://schemas.microsoft.com/office/drawing/2014/main" id="{4BA3F9C1-66FB-96BA-B390-0F701FAC4DC9}"/>
              </a:ext>
            </a:extLst>
          </p:cNvPr>
          <p:cNvSpPr txBox="1"/>
          <p:nvPr/>
        </p:nvSpPr>
        <p:spPr>
          <a:xfrm>
            <a:off x="3319844" y="4726594"/>
            <a:ext cx="2174752" cy="1684269"/>
          </a:xfrm>
          <a:prstGeom prst="rect">
            <a:avLst/>
          </a:prstGeom>
        </p:spPr>
        <p:txBody>
          <a:bodyPr vert="horz" wrap="square" lIns="91440" tIns="45720" rIns="91440" bIns="45720" rtlCol="0" anchor="t">
            <a:noAutofit/>
          </a:bodyPr>
          <a:lstStyle/>
          <a:p>
            <a:pPr marL="0" indent="0" algn="ctr">
              <a:lnSpc>
                <a:spcPct val="100000"/>
              </a:lnSpc>
              <a:spcBef>
                <a:spcPts val="0"/>
              </a:spcBef>
              <a:buNone/>
            </a:pPr>
            <a:r>
              <a:rPr lang="de-DE" sz="2200" b="1" dirty="0">
                <a:solidFill>
                  <a:schemeClr val="bg1"/>
                </a:solidFill>
                <a:latin typeface="Arial"/>
                <a:ea typeface="Verdana"/>
                <a:cs typeface="+mn-lt"/>
              </a:rPr>
              <a:t>Fertigungs- und Ingenieur-</a:t>
            </a:r>
          </a:p>
          <a:p>
            <a:pPr marL="0" indent="0" algn="ctr">
              <a:lnSpc>
                <a:spcPct val="100000"/>
              </a:lnSpc>
              <a:spcBef>
                <a:spcPts val="0"/>
              </a:spcBef>
              <a:buNone/>
            </a:pPr>
            <a:r>
              <a:rPr lang="de-DE" sz="2200" b="1" dirty="0" err="1">
                <a:solidFill>
                  <a:schemeClr val="bg1"/>
                </a:solidFill>
                <a:latin typeface="Arial"/>
                <a:ea typeface="Verdana"/>
                <a:cs typeface="+mn-lt"/>
              </a:rPr>
              <a:t>technologie</a:t>
            </a:r>
            <a:endParaRPr lang="de-DE" sz="2200" b="1" dirty="0">
              <a:solidFill>
                <a:schemeClr val="bg1"/>
              </a:solidFill>
              <a:latin typeface="Arial"/>
              <a:ea typeface="Verdana"/>
              <a:cs typeface="+mn-lt"/>
            </a:endParaRPr>
          </a:p>
        </p:txBody>
      </p:sp>
      <p:pic>
        <p:nvPicPr>
          <p:cNvPr id="4" name="Grafik 3" descr="Ein Bild, das orange, Screenshot, Design enthält.&#10;&#10;KI-generierte Inhalte können fehlerhaft sein.">
            <a:extLst>
              <a:ext uri="{FF2B5EF4-FFF2-40B4-BE49-F238E27FC236}">
                <a16:creationId xmlns:a16="http://schemas.microsoft.com/office/drawing/2014/main" id="{E4B7F27F-25E5-8AF5-D8A7-50E90FD9E5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90362" y="1838713"/>
            <a:ext cx="2250870" cy="2781123"/>
          </a:xfrm>
          <a:prstGeom prst="rect">
            <a:avLst/>
          </a:prstGeom>
        </p:spPr>
      </p:pic>
      <p:pic>
        <p:nvPicPr>
          <p:cNvPr id="22" name="Grafik 21" descr="Ein Bild, das Magenta, Flieder, lila, Farbigkeit enthält.&#10;&#10;KI-generierte Inhalte können fehlerhaft sein.">
            <a:extLst>
              <a:ext uri="{FF2B5EF4-FFF2-40B4-BE49-F238E27FC236}">
                <a16:creationId xmlns:a16="http://schemas.microsoft.com/office/drawing/2014/main" id="{287FF0EF-C49C-56B6-949F-AC8A2A2E7E7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86569" y="1838714"/>
            <a:ext cx="2250869" cy="2781122"/>
          </a:xfrm>
          <a:prstGeom prst="rect">
            <a:avLst/>
          </a:prstGeom>
        </p:spPr>
      </p:pic>
      <p:pic>
        <p:nvPicPr>
          <p:cNvPr id="25" name="Grafik 24" descr="Ein Bild, das Screenshot, Design enthält.&#10;&#10;KI-generierte Inhalte können fehlerhaft sein.">
            <a:extLst>
              <a:ext uri="{FF2B5EF4-FFF2-40B4-BE49-F238E27FC236}">
                <a16:creationId xmlns:a16="http://schemas.microsoft.com/office/drawing/2014/main" id="{24E51B87-CE10-59F0-AEFC-3D0123CAFEC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95079" y="1838713"/>
            <a:ext cx="2253908" cy="2784877"/>
          </a:xfrm>
          <a:prstGeom prst="rect">
            <a:avLst/>
          </a:prstGeom>
        </p:spPr>
      </p:pic>
      <p:pic>
        <p:nvPicPr>
          <p:cNvPr id="34" name="Grafik 33">
            <a:extLst>
              <a:ext uri="{FF2B5EF4-FFF2-40B4-BE49-F238E27FC236}">
                <a16:creationId xmlns:a16="http://schemas.microsoft.com/office/drawing/2014/main" id="{8D4D4BA7-2252-28F8-1E71-9436B6E0319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491268" y="3983066"/>
            <a:ext cx="2250869" cy="2781122"/>
          </a:xfrm>
          <a:prstGeom prst="rect">
            <a:avLst/>
          </a:prstGeom>
        </p:spPr>
      </p:pic>
      <p:sp>
        <p:nvSpPr>
          <p:cNvPr id="2" name="Textplatzhalter 1">
            <a:extLst>
              <a:ext uri="{FF2B5EF4-FFF2-40B4-BE49-F238E27FC236}">
                <a16:creationId xmlns:a16="http://schemas.microsoft.com/office/drawing/2014/main" id="{EC7337B7-9F90-1878-8ECD-C28D958613E0}"/>
              </a:ext>
            </a:extLst>
          </p:cNvPr>
          <p:cNvSpPr>
            <a:spLocks noGrp="1"/>
          </p:cNvSpPr>
          <p:nvPr>
            <p:ph type="body" sz="quarter" idx="11"/>
          </p:nvPr>
        </p:nvSpPr>
        <p:spPr>
          <a:xfrm>
            <a:off x="2736214" y="1038147"/>
            <a:ext cx="7633972" cy="711091"/>
          </a:xfrm>
        </p:spPr>
        <p:txBody>
          <a:bodyPr/>
          <a:lstStyle/>
          <a:p>
            <a:r>
              <a:rPr lang="de-DE" sz="1400" dirty="0">
                <a:ea typeface="+mn-lt"/>
              </a:rPr>
              <a:t>Die Wettbewerbe werden in sechs Berufskategorien ausgetragen.</a:t>
            </a:r>
          </a:p>
          <a:p>
            <a:r>
              <a:rPr lang="de-DE" sz="1400" dirty="0">
                <a:ea typeface="+mn-lt"/>
              </a:rPr>
              <a:t>Jedes Land kann eine*n Teilnehmer*in oder ein Team pro Disziplin anmelden.</a:t>
            </a:r>
            <a:endParaRPr lang="da-DK" sz="1400" dirty="0">
              <a:ea typeface="+mn-lt"/>
            </a:endParaRPr>
          </a:p>
        </p:txBody>
      </p:sp>
      <p:sp>
        <p:nvSpPr>
          <p:cNvPr id="6" name="Inhaltsplatzhalter 5">
            <a:extLst>
              <a:ext uri="{FF2B5EF4-FFF2-40B4-BE49-F238E27FC236}">
                <a16:creationId xmlns:a16="http://schemas.microsoft.com/office/drawing/2014/main" id="{975AB991-33AA-2BD5-7E9D-18C6E7BF8CC4}"/>
              </a:ext>
            </a:extLst>
          </p:cNvPr>
          <p:cNvSpPr>
            <a:spLocks noGrp="1"/>
          </p:cNvSpPr>
          <p:nvPr>
            <p:ph sz="quarter" idx="10"/>
          </p:nvPr>
        </p:nvSpPr>
        <p:spPr>
          <a:xfrm>
            <a:off x="2692415" y="447137"/>
            <a:ext cx="6648230" cy="536089"/>
          </a:xfrm>
        </p:spPr>
        <p:txBody>
          <a:bodyPr/>
          <a:lstStyle/>
          <a:p>
            <a:r>
              <a:rPr lang="de-DE" sz="3600" dirty="0"/>
              <a:t>Die Wettbewerbsdisziplinen</a:t>
            </a:r>
          </a:p>
        </p:txBody>
      </p:sp>
      <p:sp>
        <p:nvSpPr>
          <p:cNvPr id="13" name="Textfeld 12">
            <a:extLst>
              <a:ext uri="{FF2B5EF4-FFF2-40B4-BE49-F238E27FC236}">
                <a16:creationId xmlns:a16="http://schemas.microsoft.com/office/drawing/2014/main" id="{32697BA8-2543-09E6-7AF2-B941FB946CE4}"/>
              </a:ext>
            </a:extLst>
          </p:cNvPr>
          <p:cNvSpPr txBox="1"/>
          <p:nvPr/>
        </p:nvSpPr>
        <p:spPr>
          <a:xfrm>
            <a:off x="5638800" y="2979174"/>
            <a:ext cx="914400" cy="914400"/>
          </a:xfrm>
          <a:prstGeom prst="rect">
            <a:avLst/>
          </a:prstGeom>
        </p:spPr>
        <p:txBody>
          <a:bodyPr vert="horz" wrap="square" lIns="91440" tIns="45720" rIns="91440" bIns="45720" rtlCol="0" anchor="t">
            <a:normAutofit/>
          </a:bodyPr>
          <a:lstStyle/>
          <a:p>
            <a:pPr marL="0" indent="0" algn="l">
              <a:lnSpc>
                <a:spcPct val="100000"/>
              </a:lnSpc>
              <a:spcBef>
                <a:spcPts val="0"/>
              </a:spcBef>
              <a:buNone/>
            </a:pPr>
            <a:endParaRPr lang="de-DE" sz="2600" b="1" dirty="0">
              <a:solidFill>
                <a:srgbClr val="331ED9"/>
              </a:solidFill>
              <a:latin typeface="Arial"/>
              <a:ea typeface="Verdana"/>
              <a:cs typeface="+mn-lt"/>
            </a:endParaRPr>
          </a:p>
        </p:txBody>
      </p:sp>
      <p:sp>
        <p:nvSpPr>
          <p:cNvPr id="14" name="Textfeld 13">
            <a:extLst>
              <a:ext uri="{FF2B5EF4-FFF2-40B4-BE49-F238E27FC236}">
                <a16:creationId xmlns:a16="http://schemas.microsoft.com/office/drawing/2014/main" id="{8B7C13E6-7FF7-FC51-B8C0-57B63875E9AC}"/>
              </a:ext>
            </a:extLst>
          </p:cNvPr>
          <p:cNvSpPr txBox="1"/>
          <p:nvPr/>
        </p:nvSpPr>
        <p:spPr>
          <a:xfrm>
            <a:off x="2234284" y="2715540"/>
            <a:ext cx="914400" cy="914400"/>
          </a:xfrm>
          <a:prstGeom prst="rect">
            <a:avLst/>
          </a:prstGeom>
        </p:spPr>
        <p:txBody>
          <a:bodyPr vert="horz" wrap="none" lIns="91440" tIns="45720" rIns="91440" bIns="45720" rtlCol="0" anchor="t">
            <a:normAutofit/>
          </a:bodyPr>
          <a:lstStyle/>
          <a:p>
            <a:pPr marL="0" indent="0" algn="l">
              <a:lnSpc>
                <a:spcPct val="100000"/>
              </a:lnSpc>
              <a:spcBef>
                <a:spcPts val="0"/>
              </a:spcBef>
              <a:buNone/>
            </a:pPr>
            <a:endParaRPr lang="de-DE" sz="2600" b="1" dirty="0">
              <a:solidFill>
                <a:srgbClr val="331ED9"/>
              </a:solidFill>
              <a:latin typeface="Arial"/>
              <a:ea typeface="Verdana"/>
              <a:cs typeface="+mn-lt"/>
            </a:endParaRPr>
          </a:p>
        </p:txBody>
      </p:sp>
      <p:sp>
        <p:nvSpPr>
          <p:cNvPr id="16" name="Textfeld 15">
            <a:extLst>
              <a:ext uri="{FF2B5EF4-FFF2-40B4-BE49-F238E27FC236}">
                <a16:creationId xmlns:a16="http://schemas.microsoft.com/office/drawing/2014/main" id="{90990012-924B-AA5F-7057-0E0A9529A68A}"/>
              </a:ext>
            </a:extLst>
          </p:cNvPr>
          <p:cNvSpPr txBox="1"/>
          <p:nvPr/>
        </p:nvSpPr>
        <p:spPr>
          <a:xfrm>
            <a:off x="1702666" y="2748581"/>
            <a:ext cx="2238566" cy="1242472"/>
          </a:xfrm>
          <a:prstGeom prst="rect">
            <a:avLst/>
          </a:prstGeom>
        </p:spPr>
        <p:txBody>
          <a:bodyPr vert="horz" wrap="square" lIns="91440" tIns="45720" rIns="91440" bIns="45720" rtlCol="0" anchor="t">
            <a:normAutofit/>
          </a:bodyPr>
          <a:lstStyle/>
          <a:p>
            <a:pPr marL="0" indent="0" algn="ctr">
              <a:lnSpc>
                <a:spcPct val="100000"/>
              </a:lnSpc>
              <a:spcBef>
                <a:spcPts val="0"/>
              </a:spcBef>
              <a:buNone/>
            </a:pPr>
            <a:r>
              <a:rPr lang="de-DE" sz="2200" b="1" dirty="0">
                <a:solidFill>
                  <a:schemeClr val="bg1"/>
                </a:solidFill>
                <a:latin typeface="Arial"/>
                <a:ea typeface="Verdana"/>
                <a:cs typeface="+mn-lt"/>
              </a:rPr>
              <a:t>Haus- und Bautechnik</a:t>
            </a:r>
          </a:p>
        </p:txBody>
      </p:sp>
      <p:sp>
        <p:nvSpPr>
          <p:cNvPr id="17" name="Textfeld 16">
            <a:extLst>
              <a:ext uri="{FF2B5EF4-FFF2-40B4-BE49-F238E27FC236}">
                <a16:creationId xmlns:a16="http://schemas.microsoft.com/office/drawing/2014/main" id="{29C54C0D-D8A2-F3CE-F535-C0F2DB21791F}"/>
              </a:ext>
            </a:extLst>
          </p:cNvPr>
          <p:cNvSpPr txBox="1"/>
          <p:nvPr/>
        </p:nvSpPr>
        <p:spPr>
          <a:xfrm>
            <a:off x="4818441" y="2387139"/>
            <a:ext cx="2174752" cy="1684269"/>
          </a:xfrm>
          <a:prstGeom prst="rect">
            <a:avLst/>
          </a:prstGeom>
        </p:spPr>
        <p:txBody>
          <a:bodyPr vert="horz" wrap="square" lIns="91440" tIns="45720" rIns="91440" bIns="45720" rtlCol="0" anchor="t">
            <a:noAutofit/>
          </a:bodyPr>
          <a:lstStyle/>
          <a:p>
            <a:pPr marL="0" indent="0" algn="ctr">
              <a:lnSpc>
                <a:spcPct val="100000"/>
              </a:lnSpc>
              <a:spcBef>
                <a:spcPts val="0"/>
              </a:spcBef>
              <a:buNone/>
            </a:pPr>
            <a:r>
              <a:rPr lang="de-DE" sz="2200" b="1" dirty="0">
                <a:solidFill>
                  <a:schemeClr val="bg1"/>
                </a:solidFill>
                <a:latin typeface="Arial"/>
                <a:ea typeface="Verdana"/>
                <a:cs typeface="+mn-lt"/>
              </a:rPr>
              <a:t>Kreative</a:t>
            </a:r>
          </a:p>
          <a:p>
            <a:pPr marL="0" indent="0" algn="ctr">
              <a:lnSpc>
                <a:spcPct val="100000"/>
              </a:lnSpc>
              <a:spcBef>
                <a:spcPts val="0"/>
              </a:spcBef>
              <a:buNone/>
            </a:pPr>
            <a:r>
              <a:rPr lang="de-DE" sz="2200" b="1" dirty="0">
                <a:solidFill>
                  <a:schemeClr val="bg1"/>
                </a:solidFill>
                <a:latin typeface="Arial"/>
                <a:ea typeface="Verdana"/>
                <a:cs typeface="+mn-lt"/>
              </a:rPr>
              <a:t>Kunst und</a:t>
            </a:r>
          </a:p>
          <a:p>
            <a:pPr marL="0" indent="0" algn="ctr">
              <a:lnSpc>
                <a:spcPct val="100000"/>
              </a:lnSpc>
              <a:spcBef>
                <a:spcPts val="0"/>
              </a:spcBef>
              <a:buNone/>
            </a:pPr>
            <a:r>
              <a:rPr lang="de-DE" sz="2200" b="1" dirty="0">
                <a:solidFill>
                  <a:schemeClr val="bg1"/>
                </a:solidFill>
                <a:latin typeface="Arial"/>
                <a:ea typeface="Verdana"/>
                <a:cs typeface="+mn-lt"/>
              </a:rPr>
              <a:t>Mode-technologie</a:t>
            </a:r>
          </a:p>
        </p:txBody>
      </p:sp>
      <p:sp>
        <p:nvSpPr>
          <p:cNvPr id="18" name="Textfeld 17">
            <a:extLst>
              <a:ext uri="{FF2B5EF4-FFF2-40B4-BE49-F238E27FC236}">
                <a16:creationId xmlns:a16="http://schemas.microsoft.com/office/drawing/2014/main" id="{B7EEE039-F504-E86A-C0C1-4A03419552AA}"/>
              </a:ext>
            </a:extLst>
          </p:cNvPr>
          <p:cNvSpPr txBox="1"/>
          <p:nvPr/>
        </p:nvSpPr>
        <p:spPr>
          <a:xfrm>
            <a:off x="7934657" y="2423938"/>
            <a:ext cx="2174752" cy="1684269"/>
          </a:xfrm>
          <a:prstGeom prst="rect">
            <a:avLst/>
          </a:prstGeom>
        </p:spPr>
        <p:txBody>
          <a:bodyPr vert="horz" wrap="square" lIns="91440" tIns="45720" rIns="91440" bIns="45720" rtlCol="0" anchor="t">
            <a:noAutofit/>
          </a:bodyPr>
          <a:lstStyle/>
          <a:p>
            <a:pPr marL="0" indent="0" algn="ctr">
              <a:lnSpc>
                <a:spcPct val="100000"/>
              </a:lnSpc>
              <a:spcBef>
                <a:spcPts val="0"/>
              </a:spcBef>
              <a:buNone/>
            </a:pPr>
            <a:r>
              <a:rPr lang="de-DE" sz="2200" b="1" dirty="0">
                <a:solidFill>
                  <a:schemeClr val="bg1"/>
                </a:solidFill>
                <a:latin typeface="Arial"/>
                <a:ea typeface="Verdana"/>
                <a:cs typeface="+mn-lt"/>
              </a:rPr>
              <a:t>Informations- und </a:t>
            </a:r>
            <a:r>
              <a:rPr lang="de-DE" sz="2200" b="1" dirty="0" err="1">
                <a:solidFill>
                  <a:schemeClr val="bg1"/>
                </a:solidFill>
                <a:latin typeface="Arial"/>
                <a:ea typeface="Verdana"/>
                <a:cs typeface="+mn-lt"/>
              </a:rPr>
              <a:t>Kommunika-tionstechnik</a:t>
            </a:r>
            <a:endParaRPr lang="de-DE" sz="2200" b="1" dirty="0">
              <a:solidFill>
                <a:schemeClr val="bg1"/>
              </a:solidFill>
              <a:latin typeface="Arial"/>
              <a:ea typeface="Verdana"/>
              <a:cs typeface="+mn-lt"/>
            </a:endParaRPr>
          </a:p>
        </p:txBody>
      </p:sp>
      <p:sp>
        <p:nvSpPr>
          <p:cNvPr id="21" name="Textfeld 20">
            <a:extLst>
              <a:ext uri="{FF2B5EF4-FFF2-40B4-BE49-F238E27FC236}">
                <a16:creationId xmlns:a16="http://schemas.microsoft.com/office/drawing/2014/main" id="{1B88FFA2-113C-852C-3F2C-D62553203EBE}"/>
              </a:ext>
            </a:extLst>
          </p:cNvPr>
          <p:cNvSpPr txBox="1"/>
          <p:nvPr/>
        </p:nvSpPr>
        <p:spPr>
          <a:xfrm>
            <a:off x="9529326" y="4726593"/>
            <a:ext cx="2174752" cy="1684269"/>
          </a:xfrm>
          <a:prstGeom prst="rect">
            <a:avLst/>
          </a:prstGeom>
        </p:spPr>
        <p:txBody>
          <a:bodyPr vert="horz" wrap="square" lIns="91440" tIns="45720" rIns="91440" bIns="45720" rtlCol="0" anchor="t">
            <a:noAutofit/>
          </a:bodyPr>
          <a:lstStyle/>
          <a:p>
            <a:pPr marL="0" indent="0" algn="ctr">
              <a:lnSpc>
                <a:spcPct val="100000"/>
              </a:lnSpc>
              <a:spcBef>
                <a:spcPts val="0"/>
              </a:spcBef>
              <a:buNone/>
            </a:pPr>
            <a:r>
              <a:rPr lang="de-DE" sz="2200" b="1" dirty="0">
                <a:solidFill>
                  <a:schemeClr val="bg1"/>
                </a:solidFill>
                <a:latin typeface="Arial"/>
                <a:ea typeface="Verdana"/>
                <a:cs typeface="+mn-lt"/>
              </a:rPr>
              <a:t>Transport</a:t>
            </a:r>
          </a:p>
          <a:p>
            <a:pPr marL="0" indent="0" algn="ctr">
              <a:lnSpc>
                <a:spcPct val="100000"/>
              </a:lnSpc>
              <a:spcBef>
                <a:spcPts val="0"/>
              </a:spcBef>
              <a:buNone/>
            </a:pPr>
            <a:r>
              <a:rPr lang="de-DE" sz="2200" b="1" dirty="0">
                <a:solidFill>
                  <a:schemeClr val="bg1"/>
                </a:solidFill>
                <a:latin typeface="Arial"/>
                <a:ea typeface="Verdana"/>
                <a:cs typeface="+mn-lt"/>
              </a:rPr>
              <a:t>und </a:t>
            </a:r>
          </a:p>
          <a:p>
            <a:pPr marL="0" indent="0" algn="ctr">
              <a:lnSpc>
                <a:spcPct val="100000"/>
              </a:lnSpc>
              <a:spcBef>
                <a:spcPts val="0"/>
              </a:spcBef>
              <a:buNone/>
            </a:pPr>
            <a:r>
              <a:rPr lang="de-DE" sz="2200" b="1" dirty="0">
                <a:solidFill>
                  <a:schemeClr val="bg1"/>
                </a:solidFill>
                <a:latin typeface="Arial"/>
                <a:ea typeface="Verdana"/>
                <a:cs typeface="+mn-lt"/>
              </a:rPr>
              <a:t>Logistik</a:t>
            </a:r>
          </a:p>
        </p:txBody>
      </p:sp>
    </p:spTree>
    <p:extLst>
      <p:ext uri="{BB962C8B-B14F-4D97-AF65-F5344CB8AC3E}">
        <p14:creationId xmlns:p14="http://schemas.microsoft.com/office/powerpoint/2010/main" val="247800440"/>
      </p:ext>
    </p:extLst>
  </p:cSld>
  <p:clrMapOvr>
    <a:masterClrMapping/>
  </p:clrMapOvr>
</p:sld>
</file>

<file path=ppt/theme/theme1.xml><?xml version="1.0" encoding="utf-8"?>
<a:theme xmlns:a="http://schemas.openxmlformats.org/drawingml/2006/main" name="Office">
  <a:themeElements>
    <a:clrScheme name="EuroSkills Düsseldorf 2027">
      <a:dk1>
        <a:srgbClr val="331ED9"/>
      </a:dk1>
      <a:lt1>
        <a:sysClr val="window" lastClr="FFFFFF"/>
      </a:lt1>
      <a:dk2>
        <a:srgbClr val="100562"/>
      </a:dk2>
      <a:lt2>
        <a:srgbClr val="9FC2FF"/>
      </a:lt2>
      <a:accent1>
        <a:srgbClr val="4161FF"/>
      </a:accent1>
      <a:accent2>
        <a:srgbClr val="FF5E29"/>
      </a:accent2>
      <a:accent3>
        <a:srgbClr val="FA0CCA"/>
      </a:accent3>
      <a:accent4>
        <a:srgbClr val="AE01F3"/>
      </a:accent4>
      <a:accent5>
        <a:srgbClr val="FFFFFF"/>
      </a:accent5>
      <a:accent6>
        <a:srgbClr val="FFFFFF"/>
      </a:accent6>
      <a:hlink>
        <a:srgbClr val="FF5E29"/>
      </a:hlink>
      <a:folHlink>
        <a:srgbClr val="FA0CCA"/>
      </a:folHlink>
    </a:clrScheme>
    <a:fontScheme name="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normAutofit/>
      </a:bodyPr>
      <a:lstStyle>
        <a:defPPr marL="0" indent="0" algn="l">
          <a:lnSpc>
            <a:spcPct val="100000"/>
          </a:lnSpc>
          <a:spcBef>
            <a:spcPts val="0"/>
          </a:spcBef>
          <a:buNone/>
          <a:defRPr sz="2600" b="1" dirty="0">
            <a:solidFill>
              <a:srgbClr val="331ED9"/>
            </a:solidFill>
            <a:latin typeface="Arial"/>
            <a:ea typeface="Verdana"/>
            <a:cs typeface="+mn-lt"/>
          </a:defRPr>
        </a:defPPr>
      </a:lstStyle>
    </a:txDef>
  </a:objectDefaults>
  <a:extraClrSchemeLst/>
  <a:extLst>
    <a:ext uri="{05A4C25C-085E-4340-85A3-A5531E510DB2}">
      <thm15:themeFamily xmlns:thm15="http://schemas.microsoft.com/office/thememl/2012/main" name="Vorlage_Presentation_SW_27.10.2025_V1.potx" id="{033541E0-DB98-438A-AE05-D901AECA7939}" vid="{80CAACF0-E0B4-4114-A753-0710482D4069}"/>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EuroSkills Düsseldorf 2027">
    <a:dk1>
      <a:srgbClr val="331ED9"/>
    </a:dk1>
    <a:lt1>
      <a:sysClr val="window" lastClr="FFFFFF"/>
    </a:lt1>
    <a:dk2>
      <a:srgbClr val="100562"/>
    </a:dk2>
    <a:lt2>
      <a:srgbClr val="9FC2FF"/>
    </a:lt2>
    <a:accent1>
      <a:srgbClr val="4161FF"/>
    </a:accent1>
    <a:accent2>
      <a:srgbClr val="FF5E29"/>
    </a:accent2>
    <a:accent3>
      <a:srgbClr val="FA0CCA"/>
    </a:accent3>
    <a:accent4>
      <a:srgbClr val="AE01F3"/>
    </a:accent4>
    <a:accent5>
      <a:srgbClr val="FFFFFF"/>
    </a:accent5>
    <a:accent6>
      <a:srgbClr val="FFFFFF"/>
    </a:accent6>
    <a:hlink>
      <a:srgbClr val="FF5E29"/>
    </a:hlink>
    <a:folHlink>
      <a:srgbClr val="FA0CCA"/>
    </a:folHlink>
  </a:clrScheme>
</a:themeOverride>
</file>

<file path=docProps/app.xml><?xml version="1.0" encoding="utf-8"?>
<Properties xmlns="http://schemas.openxmlformats.org/officeDocument/2006/extended-properties" xmlns:vt="http://schemas.openxmlformats.org/officeDocument/2006/docPropsVTypes">
  <Template/>
  <TotalTime>0</TotalTime>
  <Words>1336</Words>
  <Application>Microsoft Macintosh PowerPoint</Application>
  <PresentationFormat>Breitbild</PresentationFormat>
  <Paragraphs>164</Paragraphs>
  <Slides>24</Slides>
  <Notes>2</Notes>
  <HiddenSlides>0</HiddenSlides>
  <MMClips>1</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24</vt:i4>
      </vt:variant>
    </vt:vector>
  </HeadingPairs>
  <TitlesOfParts>
    <vt:vector size="27" baseType="lpstr">
      <vt:lpstr>Aptos</vt:lpstr>
      <vt:lpstr>Arial</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Stephanie Werth</dc:creator>
  <cp:lastModifiedBy>Knut Rieniets</cp:lastModifiedBy>
  <cp:revision>56</cp:revision>
  <dcterms:created xsi:type="dcterms:W3CDTF">2025-10-31T09:34:44Z</dcterms:created>
  <dcterms:modified xsi:type="dcterms:W3CDTF">2026-05-21T07:08:58Z</dcterms:modified>
</cp:coreProperties>
</file>